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70" r:id="rId5"/>
    <p:sldId id="256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61" r:id="rId14"/>
    <p:sldId id="262" r:id="rId15"/>
    <p:sldId id="263" r:id="rId16"/>
    <p:sldId id="259" r:id="rId17"/>
    <p:sldId id="264" r:id="rId18"/>
    <p:sldId id="265" r:id="rId19"/>
    <p:sldId id="257" r:id="rId20"/>
    <p:sldId id="258" r:id="rId21"/>
    <p:sldId id="260" r:id="rId22"/>
  </p:sldIdLst>
  <p:sldSz cx="12192000" cy="6858000"/>
  <p:notesSz cx="6858000" cy="9144000"/>
  <p:defaultTextStyle>
    <a:defPPr>
      <a:defRPr lang="en-P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934" autoAdjust="0"/>
    <p:restoredTop sz="94345" autoAdjust="0"/>
  </p:normalViewPr>
  <p:slideViewPr>
    <p:cSldViewPr snapToGrid="0">
      <p:cViewPr varScale="1">
        <p:scale>
          <a:sx n="79" d="100"/>
          <a:sy n="79" d="100"/>
        </p:scale>
        <p:origin x="11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7708-AD16-65C2-C8A7-DCA3F2BF0F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E6A03-CED8-0834-CAF1-68B29209E3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B09DE3-BB2B-B6F0-0BBC-195E818E1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41D8E-AEE3-59DF-C419-F5CB94F7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EC768-CC3B-54E3-D81F-A46A5D938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578859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FECAA-4C2B-D26C-774F-820C4AC3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68B2A9-FD09-79C3-4CFB-B92E3125B1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96C49A-9CCC-E7D4-32E1-297649C1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184A7-E961-1168-3000-EBB3C968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E2E8B-A21E-6C88-579B-33D2E38E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63650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70809E-2DFE-B59A-DCD9-A5CEF5EBF1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EAFD4D-2971-84E4-2707-2D15C76BD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4D33B-EAB3-D57F-3C15-3F3BDC9C2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3B37C-39FE-7EA8-AD54-AD2DE488B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F1AC6-B751-8914-8F63-E15458D70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9240142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0235A-BF23-8262-0E03-8BF258F78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3017B-9FA1-7EEB-086F-D10D2875B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10E45-B972-2E5D-8193-60949B71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64EE8-688C-ED11-F7AA-2F62982CF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F53E9C-D9D9-24F0-2CC0-8AE353782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728167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47AAF-C73F-7580-8819-80EB7F7B6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6D1AD9-19E3-BA95-54A6-FE30481F87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0AF6F8-1627-300B-21D6-9E335640C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3A372-E0DE-E5C5-DB29-8BDE21EC2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35BEE-36B5-F7ED-19AF-E99167F6E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355027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13BE0-535F-8972-6EB4-90B324DD8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16D27-ED59-3155-FA75-E51A5938D0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D4BFE6-4D8F-DAFF-8EA2-3618E1EF9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9A2A85-3ED2-1838-1BC1-668A70FD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028C8-D71B-7FB5-8C06-08FB328EB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29389-97CE-1F37-452A-BBD6F003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4249003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BAA26-479E-69BA-0172-4BACBD6E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65A586-9A40-B585-E067-2B2BEB94D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188A2-6B6A-79F6-6ACF-507DF113D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6FDAE-681B-599D-A788-7437FC9B2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FC5142-16B6-DF00-861C-4F0BC8455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C25CA0-D764-D1EC-A4B2-6E260544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98727A-1FB6-5B12-8898-0714BAB8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612657-4396-5A19-1816-CE2A2C00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327355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A26C6-7769-F13F-53FF-6C1165C3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32F564-D1DE-608F-B3C0-AB679552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5762E-D6FE-0D5F-648F-62BBB33D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A75E47-9B2A-C004-294D-13C3BAC64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883696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A998A4-8096-E24A-1F7F-69B25D62F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78EF3C-3F2A-7DCE-08D5-00727756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A3E6C-86B5-3B94-C970-62C597E2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3735270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6885-204F-FA1C-0D21-DF4EF76C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B7771-3662-8A63-5515-EBB3FC6A2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8D88F1-B6C7-46CB-7EB8-DEFB09316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6A5B42-8F0A-B8C3-5939-770ABB08E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05F309-E9CA-5A30-9237-380BD46A6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350C6-397B-0AE3-668E-86556C2D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9198118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FCD7-2CD4-8340-CBFC-E21879458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3B8CE8-8958-06DB-1894-664A3A9316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118ED7-59FA-CC74-AD31-3ABBEA1D1E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CBF01-408A-40AD-E615-9B5FBBBB8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BD32BD-371E-B3A0-F706-3D56014D6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31A0E-CC10-5C64-9503-46979C199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1426459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628F53-1198-7DFE-4E60-BF585835E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CFB752-CE86-2A36-A9F7-4F9EFBAA3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5B59-1B67-CA84-EA34-2CDFE5AA6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11610-A289-4507-9F46-9D13D44A7492}" type="datetimeFigureOut">
              <a:rPr lang="en-PK" smtClean="0"/>
              <a:t>05/02/2025</a:t>
            </a:fld>
            <a:endParaRPr lang="en-P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22B0BF-890B-8DC2-BCC9-1ACE296B75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469C8-A613-FF51-16FC-D633EF292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A3EEE-BDE0-4C31-9AC3-3B6D9B93C5BC}" type="slidenum">
              <a:rPr lang="en-PK" smtClean="0"/>
              <a:t>‹#›</a:t>
            </a:fld>
            <a:endParaRPr lang="en-PK"/>
          </a:p>
        </p:txBody>
      </p:sp>
    </p:spTree>
    <p:extLst>
      <p:ext uri="{BB962C8B-B14F-4D97-AF65-F5344CB8AC3E}">
        <p14:creationId xmlns:p14="http://schemas.microsoft.com/office/powerpoint/2010/main" val="2981376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0FD82-EBE4-E339-B50E-FED4F1711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i="0" u="none" strike="noStrike" baseline="0" dirty="0">
                <a:solidFill>
                  <a:srgbClr val="003366"/>
                </a:solidFill>
                <a:latin typeface="NimbusSanL-Bold"/>
              </a:rPr>
              <a:t>CARE-O-BOT</a:t>
            </a:r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1249D0B-6D77-BB80-6F47-66DC79DC26C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498619" y="1534857"/>
            <a:ext cx="9194761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Demonstrate the behavior of a selected robot in a defined scenario.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Scenario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Elder person’s home.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Robot programmed to take care of the elder person.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Milestone Requirements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Present a home environment with: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fixed robot.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mobile robot.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robot's capability to move within the environment.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Final Demonstration Requirements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Mobile robot must: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Move from one room to the elder person.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Perform a selected task (transport a glass to the elder’s bed and assist in drinking).</a:t>
            </a:r>
          </a:p>
        </p:txBody>
      </p:sp>
    </p:spTree>
    <p:extLst>
      <p:ext uri="{BB962C8B-B14F-4D97-AF65-F5344CB8AC3E}">
        <p14:creationId xmlns:p14="http://schemas.microsoft.com/office/powerpoint/2010/main" val="2258739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0A135B-0CE1-C3D2-DA1A-86E325A15594}"/>
              </a:ext>
            </a:extLst>
          </p:cNvPr>
          <p:cNvSpPr txBox="1"/>
          <p:nvPr/>
        </p:nvSpPr>
        <p:spPr>
          <a:xfrm>
            <a:off x="471953" y="481437"/>
            <a:ext cx="5535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Final Nav and Comms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15136E-49D1-CF2B-F8A3-AB276216C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390" y="1503621"/>
            <a:ext cx="7397742" cy="447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992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4AC232-816B-AC0E-E693-FE3DE1250D01}"/>
              </a:ext>
            </a:extLst>
          </p:cNvPr>
          <p:cNvSpPr txBox="1"/>
          <p:nvPr/>
        </p:nvSpPr>
        <p:spPr>
          <a:xfrm>
            <a:off x="471953" y="481437"/>
            <a:ext cx="5535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Ned Robotic Arm Control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CB38F-4373-638F-C603-4D32ACDFAB32}"/>
              </a:ext>
            </a:extLst>
          </p:cNvPr>
          <p:cNvSpPr txBox="1"/>
          <p:nvPr/>
        </p:nvSpPr>
        <p:spPr>
          <a:xfrm>
            <a:off x="463711" y="1397675"/>
            <a:ext cx="110871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range_dict</a:t>
            </a:r>
            <a:r>
              <a:rPr lang="en-US" dirty="0"/>
              <a:t> = { "m1": ( 0.8, -0.8, 45, 135 ),   # "</a:t>
            </a:r>
            <a:r>
              <a:rPr lang="en-US" dirty="0" err="1"/>
              <a:t>joint_name</a:t>
            </a:r>
            <a:r>
              <a:rPr lang="en-US" dirty="0"/>
              <a:t>": (limit_1, limit_2, angle_1, angle_2)</a:t>
            </a:r>
          </a:p>
          <a:p>
            <a:r>
              <a:rPr lang="en-US" dirty="0"/>
              <a:t>			   "m2": ( 1.3, -1.5, 15, 176.57 ),</a:t>
            </a:r>
          </a:p>
          <a:p>
            <a:r>
              <a:rPr lang="en-US" dirty="0"/>
              <a:t>			   "m3": ( 1.5, -1.5, 3.43, 176.57 ),</a:t>
            </a:r>
          </a:p>
          <a:p>
            <a:r>
              <a:rPr lang="en-US" dirty="0"/>
              <a:t>			   "base": ( 2.8, -2.8, 175, -175),</a:t>
            </a:r>
          </a:p>
          <a:p>
            <a:r>
              <a:rPr lang="en-US" dirty="0"/>
              <a:t>			   "twist1": ( 2, -2, -15, 195),</a:t>
            </a:r>
          </a:p>
          <a:p>
            <a:r>
              <a:rPr lang="en-US" dirty="0"/>
              <a:t>			   "twist2": ( 2.5, -2.5, -142, 322),</a:t>
            </a:r>
          </a:p>
          <a:p>
            <a:r>
              <a:rPr lang="en-US" dirty="0"/>
              <a:t>			   "gripper": ( 0.01 , -0.01 , 0, 1)}</a:t>
            </a:r>
            <a:endParaRPr lang="en-PK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49D2C75-2AB3-BF25-0652-FBF10251E7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520"/>
          <a:stretch/>
        </p:blipFill>
        <p:spPr>
          <a:xfrm>
            <a:off x="7886085" y="2052537"/>
            <a:ext cx="3842204" cy="45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5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0D1942-2373-C56A-5B3F-D41FCFADC015}"/>
              </a:ext>
            </a:extLst>
          </p:cNvPr>
          <p:cNvSpPr txBox="1"/>
          <p:nvPr/>
        </p:nvSpPr>
        <p:spPr>
          <a:xfrm>
            <a:off x="471952" y="481437"/>
            <a:ext cx="655141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Ned Robotic Arm Control : Outlook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5D9117-F028-EEDE-731F-5E197F0D9C87}"/>
              </a:ext>
            </a:extLst>
          </p:cNvPr>
          <p:cNvSpPr txBox="1"/>
          <p:nvPr/>
        </p:nvSpPr>
        <p:spPr>
          <a:xfrm>
            <a:off x="700471" y="2061458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0" u="none" strike="noStrike" baseline="0" dirty="0">
                <a:latin typeface="NimbusSanL-Bold"/>
              </a:rPr>
              <a:t>Generalized Solution for 6DOF Arms</a:t>
            </a:r>
            <a:endParaRPr lang="en-PK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BF5747-1422-C876-937C-B81481D01C87}"/>
              </a:ext>
            </a:extLst>
          </p:cNvPr>
          <p:cNvSpPr txBox="1"/>
          <p:nvPr/>
        </p:nvSpPr>
        <p:spPr>
          <a:xfrm>
            <a:off x="700471" y="3339293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i="0" u="none" strike="noStrike" baseline="0" dirty="0">
                <a:latin typeface="NimbusSanL-Bold"/>
              </a:rPr>
              <a:t>Gradient Descent </a:t>
            </a:r>
            <a:r>
              <a:rPr lang="de-DE" sz="2400" i="0" u="none" strike="noStrike" baseline="0" dirty="0" err="1">
                <a:latin typeface="NimbusSanL-Bold"/>
              </a:rPr>
              <a:t>Optimization</a:t>
            </a:r>
            <a:endParaRPr lang="en-PK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04F584-CD63-C585-7433-2282CA1D24D3}"/>
              </a:ext>
            </a:extLst>
          </p:cNvPr>
          <p:cNvSpPr txBox="1"/>
          <p:nvPr/>
        </p:nvSpPr>
        <p:spPr>
          <a:xfrm>
            <a:off x="700471" y="4873946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400" i="0" u="none" strike="noStrike" baseline="0" dirty="0" err="1">
                <a:latin typeface="NimbusSanL-Bold"/>
              </a:rPr>
              <a:t>Neural</a:t>
            </a:r>
            <a:r>
              <a:rPr lang="de-DE" sz="2400" i="0" u="none" strike="noStrike" baseline="0" dirty="0">
                <a:latin typeface="NimbusSanL-Bold"/>
              </a:rPr>
              <a:t> Network-</a:t>
            </a:r>
            <a:r>
              <a:rPr lang="de-DE" sz="2400" i="0" u="none" strike="noStrike" baseline="0" dirty="0" err="1">
                <a:latin typeface="NimbusSanL-Bold"/>
              </a:rPr>
              <a:t>Based</a:t>
            </a:r>
            <a:r>
              <a:rPr lang="de-DE" sz="2400" i="0" u="none" strike="noStrike" baseline="0" dirty="0">
                <a:latin typeface="NimbusSanL-Bold"/>
              </a:rPr>
              <a:t> Control</a:t>
            </a:r>
            <a:endParaRPr lang="en-PK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105801-6A64-30F6-FF20-BE6EC3E7C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799" y="1431223"/>
            <a:ext cx="4650137" cy="28197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6E02F0-D545-E162-B089-F019CABC0861}"/>
              </a:ext>
            </a:extLst>
          </p:cNvPr>
          <p:cNvSpPr txBox="1"/>
          <p:nvPr/>
        </p:nvSpPr>
        <p:spPr>
          <a:xfrm>
            <a:off x="471952" y="1445986"/>
            <a:ext cx="60943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 u="none" strike="noStrike" baseline="0" dirty="0">
                <a:latin typeface="NimbusSanL-Bold"/>
              </a:rPr>
              <a:t>Inverse Kinematics Approaches:</a:t>
            </a:r>
            <a:endParaRPr lang="en-PK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4D7F63-E33E-1BE1-331C-54D1F9A338A0}"/>
              </a:ext>
            </a:extLst>
          </p:cNvPr>
          <p:cNvSpPr txBox="1"/>
          <p:nvPr/>
        </p:nvSpPr>
        <p:spPr>
          <a:xfrm>
            <a:off x="7239810" y="4377800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/>
              <a:t>Denavit</a:t>
            </a:r>
            <a:r>
              <a:rPr lang="de-DE" dirty="0"/>
              <a:t>–Hartenberg </a:t>
            </a:r>
            <a:r>
              <a:rPr lang="de-DE" dirty="0" err="1"/>
              <a:t>parameters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532735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9461CE-0889-A7B6-CC24-94FF5F881EB3}"/>
              </a:ext>
            </a:extLst>
          </p:cNvPr>
          <p:cNvSpPr txBox="1"/>
          <p:nvPr/>
        </p:nvSpPr>
        <p:spPr>
          <a:xfrm>
            <a:off x="489876" y="342900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latin typeface="Consolas" panose="020B0609020204030204" pitchFamily="49" charset="0"/>
                <a:cs typeface="Arial" panose="020B0604020202020204" pitchFamily="34" charset="0"/>
              </a:rPr>
              <a:t>Care - o - Bots</a:t>
            </a:r>
            <a:endParaRPr lang="en-PK" sz="40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0D85FF-7445-05C8-0FF6-510663805316}"/>
              </a:ext>
            </a:extLst>
          </p:cNvPr>
          <p:cNvSpPr txBox="1"/>
          <p:nvPr/>
        </p:nvSpPr>
        <p:spPr>
          <a:xfrm>
            <a:off x="489876" y="1246909"/>
            <a:ext cx="11023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Project_Goal: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Two robots to be programmed to take care of a person on a bed by assisting them to drink water.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5F7D0-EDF3-9A4E-5CFC-9AD03E75B0DB}"/>
              </a:ext>
            </a:extLst>
          </p:cNvPr>
          <p:cNvSpPr txBox="1"/>
          <p:nvPr/>
        </p:nvSpPr>
        <p:spPr>
          <a:xfrm>
            <a:off x="489875" y="3070035"/>
            <a:ext cx="110232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Project_Milestone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A home environment with a fixed and a mobile robot in it. The mobile robot must be able to move within this environment.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113DF-C72C-8EE3-B844-4B79392A6493}"/>
              </a:ext>
            </a:extLst>
          </p:cNvPr>
          <p:cNvSpPr txBox="1"/>
          <p:nvPr/>
        </p:nvSpPr>
        <p:spPr>
          <a:xfrm>
            <a:off x="489875" y="4893162"/>
            <a:ext cx="110232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Final_Demonstration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The robot must be able to move from one room to the elder person, perform a selected task and roll back. The task here is to transport a glass to the elder’s bed and hold them the drink while drinking.</a:t>
            </a:r>
          </a:p>
        </p:txBody>
      </p:sp>
    </p:spTree>
    <p:extLst>
      <p:ext uri="{BB962C8B-B14F-4D97-AF65-F5344CB8AC3E}">
        <p14:creationId xmlns:p14="http://schemas.microsoft.com/office/powerpoint/2010/main" val="3376173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069160-A558-15FE-0968-1F28641AA1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975" b="39492"/>
          <a:stretch/>
        </p:blipFill>
        <p:spPr>
          <a:xfrm flipH="1">
            <a:off x="7944728" y="1359335"/>
            <a:ext cx="2818649" cy="7716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862661D-CCB1-750C-DB74-7EE491ECD97E}"/>
              </a:ext>
            </a:extLst>
          </p:cNvPr>
          <p:cNvSpPr txBox="1"/>
          <p:nvPr/>
        </p:nvSpPr>
        <p:spPr>
          <a:xfrm>
            <a:off x="225137" y="2704282"/>
            <a:ext cx="61177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Consolas" panose="020B0609020204030204" pitchFamily="49" charset="0"/>
              </a:rPr>
              <a:t>Robotino</a:t>
            </a:r>
            <a:r>
              <a:rPr lang="en-US" b="1" dirty="0">
                <a:latin typeface="Consolas" panose="020B0609020204030204" pitchFamily="49" charset="0"/>
              </a:rPr>
              <a:t>: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Mobile robot powered with 3 </a:t>
            </a:r>
            <a:r>
              <a:rPr lang="en-US" dirty="0" err="1">
                <a:latin typeface="Consolas" panose="020B0609020204030204" pitchFamily="49" charset="0"/>
              </a:rPr>
              <a:t>Mecanum</a:t>
            </a:r>
            <a:r>
              <a:rPr lang="en-US" dirty="0">
                <a:latin typeface="Consolas" panose="020B0609020204030204" pitchFamily="49" charset="0"/>
              </a:rPr>
              <a:t> Wheels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9 IR Sensors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1 Bump Sensor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Accelerometer</a:t>
            </a:r>
          </a:p>
          <a:p>
            <a:pPr lvl="1"/>
            <a:r>
              <a:rPr lang="en-US" dirty="0">
                <a:latin typeface="Consolas" panose="020B0609020204030204" pitchFamily="49" charset="0"/>
              </a:rPr>
              <a:t>Compass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C26AF5-D145-4037-840C-1DD30D71F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84" y="355112"/>
            <a:ext cx="1744298" cy="1849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9522150-BF08-A8A9-570F-4FE6981679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4114" y="2131002"/>
            <a:ext cx="3177886" cy="3177886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6E0E15D8-009B-57D9-0FE6-5072FD19F9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502982" y="1279903"/>
            <a:ext cx="7017802" cy="3506706"/>
          </a:xfrm>
          <a:prstGeom prst="curvedConnector3">
            <a:avLst>
              <a:gd name="adj1" fmla="val 54488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EAEA9B7-7DE8-E290-193C-3FC1A290F0D2}"/>
              </a:ext>
            </a:extLst>
          </p:cNvPr>
          <p:cNvSpPr txBox="1"/>
          <p:nvPr/>
        </p:nvSpPr>
        <p:spPr>
          <a:xfrm>
            <a:off x="7142681" y="5359889"/>
            <a:ext cx="6117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onsolas" panose="020B0609020204030204" pitchFamily="49" charset="0"/>
              </a:rPr>
              <a:t>Ned:</a:t>
            </a:r>
          </a:p>
          <a:p>
            <a:endParaRPr lang="en-US" b="1" dirty="0">
              <a:latin typeface="Consolas" panose="020B0609020204030204" pitchFamily="49" charset="0"/>
            </a:endParaRPr>
          </a:p>
          <a:p>
            <a:pPr lvl="1"/>
            <a:r>
              <a:rPr lang="en-US" dirty="0">
                <a:latin typeface="Consolas" panose="020B0609020204030204" pitchFamily="49" charset="0"/>
              </a:rPr>
              <a:t>6DOV Robotic Arm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7A7BCFA-D317-0730-F1FE-5E7AD7AF47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279" t="10299" r="42633" b="28642"/>
          <a:stretch/>
        </p:blipFill>
        <p:spPr>
          <a:xfrm>
            <a:off x="1814703" y="587121"/>
            <a:ext cx="329565" cy="1112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5DF1BC-92E8-EE94-9DBB-B33E96A231E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9279" t="10299" r="42633" b="28642"/>
          <a:stretch/>
        </p:blipFill>
        <p:spPr>
          <a:xfrm rot="7349844">
            <a:off x="9977298" y="587122"/>
            <a:ext cx="329565" cy="111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49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35883B-ABAE-5F8B-A867-AED46974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52" y="1434279"/>
            <a:ext cx="1744298" cy="18495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CA250E-D774-0DE8-1B62-6FD39040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708" t="13857" r="18686" b="18117"/>
          <a:stretch/>
        </p:blipFill>
        <p:spPr>
          <a:xfrm>
            <a:off x="232821" y="3801346"/>
            <a:ext cx="1635760" cy="16459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677414-337D-C7F5-0872-773132AF9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392" y="3708443"/>
            <a:ext cx="1833651" cy="18336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E7DB1D-9207-A16E-3540-E6370D9E4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1817" y="1434279"/>
            <a:ext cx="1957364" cy="188392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770A6A5-F670-AF4B-62F6-CD534C918262}"/>
              </a:ext>
            </a:extLst>
          </p:cNvPr>
          <p:cNvGrpSpPr/>
          <p:nvPr/>
        </p:nvGrpSpPr>
        <p:grpSpPr>
          <a:xfrm>
            <a:off x="7166161" y="1268350"/>
            <a:ext cx="2114712" cy="2087880"/>
            <a:chOff x="7091680" y="1341120"/>
            <a:chExt cx="2114712" cy="208788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7BF985-08E0-B4E7-40AE-D1648EC0B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1680" y="1341120"/>
              <a:ext cx="13731" cy="2087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0601204-9647-581F-BD0F-A66157ADF2AD}"/>
                </a:ext>
              </a:extLst>
            </p:cNvPr>
            <p:cNvCxnSpPr>
              <a:cxnSpLocks/>
            </p:cNvCxnSpPr>
            <p:nvPr/>
          </p:nvCxnSpPr>
          <p:spPr>
            <a:xfrm>
              <a:off x="7091680" y="3429000"/>
              <a:ext cx="21147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83AACAE-9C49-0619-16CC-5EDAEE38D8B5}"/>
              </a:ext>
            </a:extLst>
          </p:cNvPr>
          <p:cNvGrpSpPr/>
          <p:nvPr/>
        </p:nvGrpSpPr>
        <p:grpSpPr>
          <a:xfrm rot="3573268">
            <a:off x="5697936" y="2246124"/>
            <a:ext cx="2648991" cy="2444705"/>
            <a:chOff x="6461757" y="2054247"/>
            <a:chExt cx="2648991" cy="2444705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0346CB4C-9537-C06B-6048-DAE6378179C8}"/>
                </a:ext>
              </a:extLst>
            </p:cNvPr>
            <p:cNvSpPr/>
            <p:nvPr/>
          </p:nvSpPr>
          <p:spPr>
            <a:xfrm flipV="1">
              <a:off x="6553198" y="2369207"/>
              <a:ext cx="2458719" cy="2119585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9EA2190-812D-0FD0-527B-C67286DB4AAB}"/>
                </a:ext>
              </a:extLst>
            </p:cNvPr>
            <p:cNvSpPr/>
            <p:nvPr/>
          </p:nvSpPr>
          <p:spPr>
            <a:xfrm rot="17966347">
              <a:off x="6238237" y="2277767"/>
              <a:ext cx="629920" cy="1828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749CE8E-9DFD-B798-A141-5B44F824F8C3}"/>
                </a:ext>
              </a:extLst>
            </p:cNvPr>
            <p:cNvSpPr/>
            <p:nvPr/>
          </p:nvSpPr>
          <p:spPr>
            <a:xfrm rot="3521021">
              <a:off x="8704348" y="2280401"/>
              <a:ext cx="629920" cy="1828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DA3FF1B-F602-43AB-15F0-AAB2C4E702C7}"/>
                </a:ext>
              </a:extLst>
            </p:cNvPr>
            <p:cNvSpPr/>
            <p:nvPr/>
          </p:nvSpPr>
          <p:spPr>
            <a:xfrm>
              <a:off x="7467597" y="4316072"/>
              <a:ext cx="629920" cy="18288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57237B-AF27-8F77-5126-774E49B3877E}"/>
              </a:ext>
            </a:extLst>
          </p:cNvPr>
          <p:cNvCxnSpPr/>
          <p:nvPr/>
        </p:nvCxnSpPr>
        <p:spPr>
          <a:xfrm>
            <a:off x="7166044" y="1926210"/>
            <a:ext cx="195072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EDE0A2B-E48B-2676-B5E2-C0003DEBFA47}"/>
              </a:ext>
            </a:extLst>
          </p:cNvPr>
          <p:cNvCxnSpPr>
            <a:cxnSpLocks/>
          </p:cNvCxnSpPr>
          <p:nvPr/>
        </p:nvCxnSpPr>
        <p:spPr>
          <a:xfrm flipH="1" flipV="1">
            <a:off x="5186393" y="2548998"/>
            <a:ext cx="859194" cy="15038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FA4A73D-3121-EE57-5CEB-27D28F39E295}"/>
              </a:ext>
            </a:extLst>
          </p:cNvPr>
          <p:cNvCxnSpPr>
            <a:cxnSpLocks/>
          </p:cNvCxnSpPr>
          <p:nvPr/>
        </p:nvCxnSpPr>
        <p:spPr>
          <a:xfrm flipH="1">
            <a:off x="7602925" y="4038345"/>
            <a:ext cx="822848" cy="1599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51FEE8C-8BAF-3B0C-E1C2-98C6BE798264}"/>
              </a:ext>
            </a:extLst>
          </p:cNvPr>
          <p:cNvSpPr txBox="1"/>
          <p:nvPr/>
        </p:nvSpPr>
        <p:spPr>
          <a:xfrm>
            <a:off x="8555480" y="1387029"/>
            <a:ext cx="473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endParaRPr lang="en-PK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25E1B2-8531-2C94-F978-169F303CFFA9}"/>
              </a:ext>
            </a:extLst>
          </p:cNvPr>
          <p:cNvSpPr txBox="1"/>
          <p:nvPr/>
        </p:nvSpPr>
        <p:spPr>
          <a:xfrm>
            <a:off x="7949845" y="462430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PK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1A22FAC-9F24-53BF-5D7A-150F5961DAE9}"/>
              </a:ext>
            </a:extLst>
          </p:cNvPr>
          <p:cNvSpPr txBox="1"/>
          <p:nvPr/>
        </p:nvSpPr>
        <p:spPr>
          <a:xfrm>
            <a:off x="5389857" y="2468416"/>
            <a:ext cx="476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sz="2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endParaRPr lang="en-PK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9C4A10-7653-DB60-FB6D-1AD3940FAEE0}"/>
              </a:ext>
            </a:extLst>
          </p:cNvPr>
          <p:cNvSpPr txBox="1"/>
          <p:nvPr/>
        </p:nvSpPr>
        <p:spPr>
          <a:xfrm>
            <a:off x="8223517" y="5357428"/>
            <a:ext cx="407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X 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= 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− 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cos(60˚) + 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cos(30˚)</a:t>
            </a:r>
            <a:endParaRPr lang="en-PK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7AE624-A8F9-2701-F2C4-62A737F3072A}"/>
              </a:ext>
            </a:extLst>
          </p:cNvPr>
          <p:cNvCxnSpPr/>
          <p:nvPr/>
        </p:nvCxnSpPr>
        <p:spPr>
          <a:xfrm flipV="1">
            <a:off x="7602925" y="4073049"/>
            <a:ext cx="0" cy="156458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65896B9-DDC1-707A-1373-91D1F745B380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7602924" y="4029785"/>
            <a:ext cx="743765" cy="85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54657C9-02CB-233E-75BC-CEB67EB36FB9}"/>
              </a:ext>
            </a:extLst>
          </p:cNvPr>
          <p:cNvCxnSpPr>
            <a:cxnSpLocks/>
          </p:cNvCxnSpPr>
          <p:nvPr/>
        </p:nvCxnSpPr>
        <p:spPr>
          <a:xfrm flipV="1">
            <a:off x="6045587" y="2562968"/>
            <a:ext cx="0" cy="148988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74EACFB-1A4C-52AA-49D1-24BAC650AF66}"/>
              </a:ext>
            </a:extLst>
          </p:cNvPr>
          <p:cNvCxnSpPr>
            <a:cxnSpLocks/>
          </p:cNvCxnSpPr>
          <p:nvPr/>
        </p:nvCxnSpPr>
        <p:spPr>
          <a:xfrm>
            <a:off x="5199822" y="2556618"/>
            <a:ext cx="84576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01C9A55-EB69-3D97-5B44-421AC4E43B36}"/>
              </a:ext>
            </a:extLst>
          </p:cNvPr>
          <p:cNvSpPr txBox="1"/>
          <p:nvPr/>
        </p:nvSpPr>
        <p:spPr>
          <a:xfrm>
            <a:off x="7121591" y="3689728"/>
            <a:ext cx="123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− V</a:t>
            </a:r>
            <a:r>
              <a:rPr lang="en-US" sz="1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cos(60˚)</a:t>
            </a:r>
            <a:endParaRPr lang="en-PK" sz="14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8267642-C7D3-F064-9E44-B1395D374FB1}"/>
              </a:ext>
            </a:extLst>
          </p:cNvPr>
          <p:cNvSpPr txBox="1"/>
          <p:nvPr/>
        </p:nvSpPr>
        <p:spPr>
          <a:xfrm>
            <a:off x="5150949" y="2200362"/>
            <a:ext cx="1321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+ V</a:t>
            </a:r>
            <a:r>
              <a:rPr lang="en-US" sz="14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cos(30˚)</a:t>
            </a:r>
            <a:endParaRPr lang="en-PK" sz="1400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8" name="Arc 47">
            <a:extLst>
              <a:ext uri="{FF2B5EF4-FFF2-40B4-BE49-F238E27FC236}">
                <a16:creationId xmlns:a16="http://schemas.microsoft.com/office/drawing/2014/main" id="{0A89EC29-37A7-BA8D-F489-2508653EBF46}"/>
              </a:ext>
            </a:extLst>
          </p:cNvPr>
          <p:cNvSpPr/>
          <p:nvPr/>
        </p:nvSpPr>
        <p:spPr>
          <a:xfrm rot="10086385">
            <a:off x="8031611" y="3896598"/>
            <a:ext cx="419540" cy="438776"/>
          </a:xfrm>
          <a:prstGeom prst="arc">
            <a:avLst>
              <a:gd name="adj1" fmla="val 16200000"/>
              <a:gd name="adj2" fmla="val 17003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D098733B-CFAA-9C9D-5BCE-613020057469}"/>
              </a:ext>
            </a:extLst>
          </p:cNvPr>
          <p:cNvSpPr/>
          <p:nvPr/>
        </p:nvSpPr>
        <p:spPr>
          <a:xfrm rot="17235161">
            <a:off x="5723359" y="3418603"/>
            <a:ext cx="373403" cy="329615"/>
          </a:xfrm>
          <a:prstGeom prst="arc">
            <a:avLst>
              <a:gd name="adj1" fmla="val 16200000"/>
              <a:gd name="adj2" fmla="val 17003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8FE9C41-7F46-54D4-D01B-B4BA2B085B53}"/>
              </a:ext>
            </a:extLst>
          </p:cNvPr>
          <p:cNvSpPr txBox="1"/>
          <p:nvPr/>
        </p:nvSpPr>
        <p:spPr>
          <a:xfrm>
            <a:off x="9280873" y="3140939"/>
            <a:ext cx="211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en-PK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E68CA1-FAA4-FD65-41DF-33F64B600F25}"/>
              </a:ext>
            </a:extLst>
          </p:cNvPr>
          <p:cNvSpPr txBox="1"/>
          <p:nvPr/>
        </p:nvSpPr>
        <p:spPr>
          <a:xfrm>
            <a:off x="7060153" y="915807"/>
            <a:ext cx="211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en-PK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44FE98-7CF9-13B7-87F2-3315F83972EB}"/>
              </a:ext>
            </a:extLst>
          </p:cNvPr>
          <p:cNvSpPr txBox="1"/>
          <p:nvPr/>
        </p:nvSpPr>
        <p:spPr>
          <a:xfrm>
            <a:off x="8262149" y="5753506"/>
            <a:ext cx="3926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Y 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= −V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B 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sin(60˚) + 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C 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cos(30˚) 	</a:t>
            </a:r>
            <a:endParaRPr lang="en-PK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D5498A-2F4B-68F9-0E0A-F1FD7EE1A0A2}"/>
              </a:ext>
            </a:extLst>
          </p:cNvPr>
          <p:cNvSpPr txBox="1"/>
          <p:nvPr/>
        </p:nvSpPr>
        <p:spPr>
          <a:xfrm>
            <a:off x="8093298" y="6128990"/>
            <a:ext cx="2519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r .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 ω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= 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+ V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en-PK" i="1" baseline="-25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A91AC53-BE28-ECF4-3D44-B5315B18F283}"/>
              </a:ext>
            </a:extLst>
          </p:cNvPr>
          <p:cNvSpPr txBox="1"/>
          <p:nvPr/>
        </p:nvSpPr>
        <p:spPr>
          <a:xfrm>
            <a:off x="489876" y="342900"/>
            <a:ext cx="7479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Arial" panose="020B0604020202020204" pitchFamily="34" charset="0"/>
              </a:rPr>
              <a:t>Kinematics of Omni-Directional Wheels</a:t>
            </a:r>
            <a:endParaRPr lang="en-PK" sz="28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169EF7E-1C5C-EE08-1FF4-640D30538E46}"/>
              </a:ext>
            </a:extLst>
          </p:cNvPr>
          <p:cNvSpPr txBox="1"/>
          <p:nvPr/>
        </p:nvSpPr>
        <p:spPr>
          <a:xfrm>
            <a:off x="232821" y="5645709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onsolas" panose="020B0609020204030204" pitchFamily="49" charset="0"/>
                <a:cs typeface="Arial" panose="020B0604020202020204" pitchFamily="34" charset="0"/>
              </a:rPr>
              <a:t>Omni-Directional</a:t>
            </a:r>
            <a:endParaRPr lang="en-PK" sz="14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F04527B-86AE-38AB-30C9-AF9FD52CDC3D}"/>
              </a:ext>
            </a:extLst>
          </p:cNvPr>
          <p:cNvSpPr txBox="1"/>
          <p:nvPr/>
        </p:nvSpPr>
        <p:spPr>
          <a:xfrm>
            <a:off x="2750314" y="5623453"/>
            <a:ext cx="880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Consolas" panose="020B0609020204030204" pitchFamily="49" charset="0"/>
                <a:cs typeface="Arial" panose="020B0604020202020204" pitchFamily="34" charset="0"/>
              </a:rPr>
              <a:t>Mecanum</a:t>
            </a:r>
            <a:endParaRPr lang="en-PK" sz="14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727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0DEA7-97A3-636E-4AAD-F5E5A9A31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4CCECC43-A780-4B90-D137-1E7172775722}"/>
              </a:ext>
            </a:extLst>
          </p:cNvPr>
          <p:cNvSpPr txBox="1"/>
          <p:nvPr/>
        </p:nvSpPr>
        <p:spPr>
          <a:xfrm>
            <a:off x="8558229" y="1050393"/>
            <a:ext cx="33396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The goal is to keep the obstacles out </a:t>
            </a:r>
            <a:r>
              <a:rPr lang="en-US" sz="1100" dirty="0" err="1"/>
              <a:t>oV</a:t>
            </a:r>
            <a:r>
              <a:rPr lang="en-US" sz="1100" dirty="0"/>
              <a:t> the circle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When: Target point </a:t>
            </a:r>
            <a:r>
              <a:rPr lang="en-US" sz="1100" dirty="0" err="1"/>
              <a:t>Dist</a:t>
            </a:r>
            <a:r>
              <a:rPr lang="en-US" sz="1100" dirty="0"/>
              <a:t> &lt; Radius1</a:t>
            </a:r>
            <a:br>
              <a:rPr lang="en-US" sz="1100" dirty="0"/>
            </a:br>
            <a:r>
              <a:rPr lang="en-US" sz="1100" dirty="0"/>
              <a:t>Then: Move point to the away(?)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When: Target point </a:t>
            </a:r>
            <a:r>
              <a:rPr lang="en-US" sz="1100" dirty="0" err="1"/>
              <a:t>Dist</a:t>
            </a:r>
            <a:r>
              <a:rPr lang="en-US" sz="1100" dirty="0"/>
              <a:t> &lt; Radius1</a:t>
            </a:r>
            <a:br>
              <a:rPr lang="en-US" sz="1100" dirty="0"/>
            </a:br>
            <a:r>
              <a:rPr lang="en-US" sz="1100" dirty="0"/>
              <a:t>Then: cannot reach, target next point.</a:t>
            </a:r>
            <a:endParaRPr lang="en-PK" sz="11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A4312D-5747-1BE5-6E44-B1ECBD2AA9A6}"/>
              </a:ext>
            </a:extLst>
          </p:cNvPr>
          <p:cNvGrpSpPr/>
          <p:nvPr/>
        </p:nvGrpSpPr>
        <p:grpSpPr>
          <a:xfrm>
            <a:off x="2406073" y="3936012"/>
            <a:ext cx="8102876" cy="2712028"/>
            <a:chOff x="2406073" y="3936012"/>
            <a:chExt cx="8102876" cy="2712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A1B79E-D0BE-17C1-F422-27B8A2072C94}"/>
                </a:ext>
              </a:extLst>
            </p:cNvPr>
            <p:cNvSpPr/>
            <p:nvPr/>
          </p:nvSpPr>
          <p:spPr>
            <a:xfrm>
              <a:off x="7111122" y="4022504"/>
              <a:ext cx="3397827" cy="695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339C5E-6EE0-0C52-BF25-B267BA39776D}"/>
                </a:ext>
              </a:extLst>
            </p:cNvPr>
            <p:cNvSpPr/>
            <p:nvPr/>
          </p:nvSpPr>
          <p:spPr>
            <a:xfrm>
              <a:off x="2406073" y="5453380"/>
              <a:ext cx="3397827" cy="695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62C1CF6-CD74-961B-FC12-8AF06ABA52F2}"/>
                </a:ext>
              </a:extLst>
            </p:cNvPr>
            <p:cNvCxnSpPr>
              <a:cxnSpLocks/>
              <a:stCxn id="64" idx="6"/>
              <a:endCxn id="67" idx="2"/>
            </p:cNvCxnSpPr>
            <p:nvPr/>
          </p:nvCxnSpPr>
          <p:spPr>
            <a:xfrm>
              <a:off x="3144405" y="4243633"/>
              <a:ext cx="803332" cy="2005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0F6ED5CD-9607-855D-EBAF-78BFC43F5AB7}"/>
                </a:ext>
              </a:extLst>
            </p:cNvPr>
            <p:cNvCxnSpPr>
              <a:cxnSpLocks/>
              <a:stCxn id="67" idx="5"/>
              <a:endCxn id="68" idx="1"/>
            </p:cNvCxnSpPr>
            <p:nvPr/>
          </p:nvCxnSpPr>
          <p:spPr>
            <a:xfrm>
              <a:off x="3996419" y="4464357"/>
              <a:ext cx="782515" cy="2039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8554AB9-E55E-324F-E13F-68FC1CA6A3A5}"/>
                </a:ext>
              </a:extLst>
            </p:cNvPr>
            <p:cNvSpPr/>
            <p:nvPr/>
          </p:nvSpPr>
          <p:spPr>
            <a:xfrm>
              <a:off x="3087370" y="4215115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BD07A3F6-DF10-650A-6131-20ECF0D1BDB6}"/>
                </a:ext>
              </a:extLst>
            </p:cNvPr>
            <p:cNvSpPr/>
            <p:nvPr/>
          </p:nvSpPr>
          <p:spPr>
            <a:xfrm>
              <a:off x="3947737" y="4415675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430FD4A4-08F8-FB5E-B1F1-3209959661CD}"/>
                </a:ext>
              </a:extLst>
            </p:cNvPr>
            <p:cNvSpPr/>
            <p:nvPr/>
          </p:nvSpPr>
          <p:spPr>
            <a:xfrm>
              <a:off x="4770581" y="4659974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69" name="Flowchart: Connector 68">
              <a:extLst>
                <a:ext uri="{FF2B5EF4-FFF2-40B4-BE49-F238E27FC236}">
                  <a16:creationId xmlns:a16="http://schemas.microsoft.com/office/drawing/2014/main" id="{5CC47EA5-506E-2435-EE1D-0ED82BB66492}"/>
                </a:ext>
              </a:extLst>
            </p:cNvPr>
            <p:cNvSpPr/>
            <p:nvPr/>
          </p:nvSpPr>
          <p:spPr>
            <a:xfrm>
              <a:off x="5905616" y="5899085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D77CE1D0-A6B8-BF3A-3963-17F4BFE42558}"/>
                </a:ext>
              </a:extLst>
            </p:cNvPr>
            <p:cNvSpPr/>
            <p:nvPr/>
          </p:nvSpPr>
          <p:spPr>
            <a:xfrm>
              <a:off x="5536589" y="5049843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C528D1E-9AA5-B9FF-6D29-DC6A342A9F91}"/>
                </a:ext>
              </a:extLst>
            </p:cNvPr>
            <p:cNvCxnSpPr>
              <a:cxnSpLocks/>
              <a:stCxn id="68" idx="6"/>
              <a:endCxn id="70" idx="1"/>
            </p:cNvCxnSpPr>
            <p:nvPr/>
          </p:nvCxnSpPr>
          <p:spPr>
            <a:xfrm>
              <a:off x="4827616" y="4688492"/>
              <a:ext cx="717326" cy="369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4852F71-1451-C8D4-3A16-D38A743649B1}"/>
                </a:ext>
              </a:extLst>
            </p:cNvPr>
            <p:cNvCxnSpPr>
              <a:cxnSpLocks/>
              <a:stCxn id="69" idx="0"/>
              <a:endCxn id="70" idx="5"/>
            </p:cNvCxnSpPr>
            <p:nvPr/>
          </p:nvCxnSpPr>
          <p:spPr>
            <a:xfrm flipH="1" flipV="1">
              <a:off x="5585271" y="5098525"/>
              <a:ext cx="348863" cy="8005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84A96073-BFE8-A555-8F30-EB75779F7A1B}"/>
                </a:ext>
              </a:extLst>
            </p:cNvPr>
            <p:cNvGrpSpPr/>
            <p:nvPr/>
          </p:nvGrpSpPr>
          <p:grpSpPr>
            <a:xfrm>
              <a:off x="4877764" y="3936012"/>
              <a:ext cx="2712028" cy="2712028"/>
              <a:chOff x="2623589" y="3508663"/>
              <a:chExt cx="2712028" cy="2712028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3D69D424-5EA3-768E-7B08-64D7366FB9FD}"/>
                  </a:ext>
                </a:extLst>
              </p:cNvPr>
              <p:cNvGrpSpPr/>
              <p:nvPr/>
            </p:nvGrpSpPr>
            <p:grpSpPr>
              <a:xfrm>
                <a:off x="2623589" y="3508663"/>
                <a:ext cx="2712028" cy="2712028"/>
                <a:chOff x="4493029" y="1070263"/>
                <a:chExt cx="2712028" cy="2712028"/>
              </a:xfrm>
            </p:grpSpPr>
            <p:sp>
              <p:nvSpPr>
                <p:cNvPr id="2" name="Oval 1">
                  <a:extLst>
                    <a:ext uri="{FF2B5EF4-FFF2-40B4-BE49-F238E27FC236}">
                      <a16:creationId xmlns:a16="http://schemas.microsoft.com/office/drawing/2014/main" id="{E25F8C24-E9EC-29EB-35D5-F97E00A2F45E}"/>
                    </a:ext>
                  </a:extLst>
                </p:cNvPr>
                <p:cNvSpPr/>
                <p:nvPr/>
              </p:nvSpPr>
              <p:spPr>
                <a:xfrm>
                  <a:off x="4493029" y="1070263"/>
                  <a:ext cx="2712028" cy="27120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</a:t>
                  </a:r>
                  <a:endParaRPr lang="en-PK" dirty="0"/>
                </a:p>
              </p:txBody>
            </p:sp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D7A424A9-2BE2-EE9C-601E-CD23954C17F9}"/>
                    </a:ext>
                  </a:extLst>
                </p:cNvPr>
                <p:cNvSpPr/>
                <p:nvPr/>
              </p:nvSpPr>
              <p:spPr>
                <a:xfrm>
                  <a:off x="5567103" y="2144337"/>
                  <a:ext cx="563880" cy="563880"/>
                </a:xfrm>
                <a:prstGeom prst="ellipse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K"/>
                </a:p>
              </p:txBody>
            </p: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001236F0-E057-C036-A98F-5E6EE988F396}"/>
                    </a:ext>
                  </a:extLst>
                </p:cNvPr>
                <p:cNvCxnSpPr>
                  <a:cxnSpLocks/>
                  <a:stCxn id="5" idx="4"/>
                  <a:endCxn id="5" idx="0"/>
                </p:cNvCxnSpPr>
                <p:nvPr/>
              </p:nvCxnSpPr>
              <p:spPr>
                <a:xfrm flipV="1">
                  <a:off x="5849043" y="2144337"/>
                  <a:ext cx="0" cy="563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331495E1-B3CE-83B5-BF00-53DD6692D249}"/>
                    </a:ext>
                  </a:extLst>
                </p:cNvPr>
                <p:cNvCxnSpPr>
                  <a:cxnSpLocks/>
                  <a:stCxn id="5" idx="6"/>
                  <a:endCxn id="5" idx="2"/>
                </p:cNvCxnSpPr>
                <p:nvPr/>
              </p:nvCxnSpPr>
              <p:spPr>
                <a:xfrm flipH="1">
                  <a:off x="5567103" y="2426277"/>
                  <a:ext cx="563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41BB9971-DF48-5B73-C9FF-253951B196E6}"/>
                    </a:ext>
                  </a:extLst>
                </p:cNvPr>
                <p:cNvCxnSpPr>
                  <a:cxnSpLocks/>
                  <a:stCxn id="2" idx="0"/>
                </p:cNvCxnSpPr>
                <p:nvPr/>
              </p:nvCxnSpPr>
              <p:spPr>
                <a:xfrm>
                  <a:off x="5849043" y="1070263"/>
                  <a:ext cx="0" cy="135601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CD093DF-C25C-5E38-9AB2-469272096AA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6662" y="1385109"/>
                  <a:ext cx="827806" cy="101657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BBECC2F-B3CE-A0F7-5CF1-CBD2FBD38D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33802" y="2401686"/>
                  <a:ext cx="545870" cy="127115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92B572C8-1C33-A765-4FB1-389613CADF4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6181" y="2144121"/>
                  <a:ext cx="1363679" cy="28388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94AE85ED-7603-1AA9-3D34-E8ACA08286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41420" y="2418657"/>
                  <a:ext cx="1195650" cy="61860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6F639FE7-8003-9732-17E7-46925972C1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6514" y="1333500"/>
                  <a:ext cx="817590" cy="107823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6A192285-D18A-0662-E703-51B91D3515C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43699" y="2402379"/>
                  <a:ext cx="520406" cy="12704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8573A37-9F3A-DBE4-9BE7-CD8AC66B61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23334" y="2139661"/>
                  <a:ext cx="1340772" cy="281419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733229A-7BAC-3D9B-7A60-A0D63EB3E4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9150" y="2411730"/>
                  <a:ext cx="1234957" cy="62553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2" name="Flowchart: Connector 81">
                <a:extLst>
                  <a:ext uri="{FF2B5EF4-FFF2-40B4-BE49-F238E27FC236}">
                    <a16:creationId xmlns:a16="http://schemas.microsoft.com/office/drawing/2014/main" id="{42A5159A-436A-41E6-5B71-4B19B132362F}"/>
                  </a:ext>
                </a:extLst>
              </p:cNvPr>
              <p:cNvSpPr/>
              <p:nvPr/>
            </p:nvSpPr>
            <p:spPr>
              <a:xfrm>
                <a:off x="3951085" y="4837471"/>
                <a:ext cx="57035" cy="57035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CC6F01D9-5DAD-D86E-9C3E-06B199EC5C44}"/>
                </a:ext>
              </a:extLst>
            </p:cNvPr>
            <p:cNvSpPr/>
            <p:nvPr/>
          </p:nvSpPr>
          <p:spPr>
            <a:xfrm>
              <a:off x="4910379" y="3945025"/>
              <a:ext cx="2633472" cy="2605024"/>
            </a:xfrm>
            <a:custGeom>
              <a:avLst/>
              <a:gdLst>
                <a:gd name="connsiteX0" fmla="*/ 1316736 w 2633472"/>
                <a:gd name="connsiteY0" fmla="*/ 0 h 2615184"/>
                <a:gd name="connsiteX1" fmla="*/ 926592 w 2633472"/>
                <a:gd name="connsiteY1" fmla="*/ 786384 h 2615184"/>
                <a:gd name="connsiteX2" fmla="*/ 0 w 2633472"/>
                <a:gd name="connsiteY2" fmla="*/ 1078992 h 2615184"/>
                <a:gd name="connsiteX3" fmla="*/ 109728 w 2633472"/>
                <a:gd name="connsiteY3" fmla="*/ 1987296 h 2615184"/>
                <a:gd name="connsiteX4" fmla="*/ 816864 w 2633472"/>
                <a:gd name="connsiteY4" fmla="*/ 2615184 h 2615184"/>
                <a:gd name="connsiteX5" fmla="*/ 1834896 w 2633472"/>
                <a:gd name="connsiteY5" fmla="*/ 2596896 h 2615184"/>
                <a:gd name="connsiteX6" fmla="*/ 2511552 w 2633472"/>
                <a:gd name="connsiteY6" fmla="*/ 1981200 h 2615184"/>
                <a:gd name="connsiteX7" fmla="*/ 2633472 w 2633472"/>
                <a:gd name="connsiteY7" fmla="*/ 1078992 h 2615184"/>
                <a:gd name="connsiteX8" fmla="*/ 2176272 w 2633472"/>
                <a:gd name="connsiteY8" fmla="*/ 316992 h 2615184"/>
                <a:gd name="connsiteX9" fmla="*/ 1316736 w 2633472"/>
                <a:gd name="connsiteY9" fmla="*/ 0 h 2615184"/>
                <a:gd name="connsiteX0" fmla="*/ 1316736 w 2633472"/>
                <a:gd name="connsiteY0" fmla="*/ 0 h 2615184"/>
                <a:gd name="connsiteX1" fmla="*/ 926592 w 2633472"/>
                <a:gd name="connsiteY1" fmla="*/ 786384 h 2615184"/>
                <a:gd name="connsiteX2" fmla="*/ 0 w 2633472"/>
                <a:gd name="connsiteY2" fmla="*/ 1078992 h 2615184"/>
                <a:gd name="connsiteX3" fmla="*/ 109728 w 2633472"/>
                <a:gd name="connsiteY3" fmla="*/ 1987296 h 2615184"/>
                <a:gd name="connsiteX4" fmla="*/ 816864 w 2633472"/>
                <a:gd name="connsiteY4" fmla="*/ 2615184 h 2615184"/>
                <a:gd name="connsiteX5" fmla="*/ 1834896 w 2633472"/>
                <a:gd name="connsiteY5" fmla="*/ 2596896 h 2615184"/>
                <a:gd name="connsiteX6" fmla="*/ 2183892 w 2633472"/>
                <a:gd name="connsiteY6" fmla="*/ 1790700 h 2615184"/>
                <a:gd name="connsiteX7" fmla="*/ 2633472 w 2633472"/>
                <a:gd name="connsiteY7" fmla="*/ 1078992 h 2615184"/>
                <a:gd name="connsiteX8" fmla="*/ 2176272 w 2633472"/>
                <a:gd name="connsiteY8" fmla="*/ 316992 h 2615184"/>
                <a:gd name="connsiteX9" fmla="*/ 1316736 w 2633472"/>
                <a:gd name="connsiteY9" fmla="*/ 0 h 2615184"/>
                <a:gd name="connsiteX0" fmla="*/ 1316736 w 2633472"/>
                <a:gd name="connsiteY0" fmla="*/ 0 h 2615184"/>
                <a:gd name="connsiteX1" fmla="*/ 758952 w 2633472"/>
                <a:gd name="connsiteY1" fmla="*/ 633984 h 2615184"/>
                <a:gd name="connsiteX2" fmla="*/ 0 w 2633472"/>
                <a:gd name="connsiteY2" fmla="*/ 1078992 h 2615184"/>
                <a:gd name="connsiteX3" fmla="*/ 109728 w 2633472"/>
                <a:gd name="connsiteY3" fmla="*/ 1987296 h 2615184"/>
                <a:gd name="connsiteX4" fmla="*/ 816864 w 2633472"/>
                <a:gd name="connsiteY4" fmla="*/ 2615184 h 2615184"/>
                <a:gd name="connsiteX5" fmla="*/ 1834896 w 2633472"/>
                <a:gd name="connsiteY5" fmla="*/ 2596896 h 2615184"/>
                <a:gd name="connsiteX6" fmla="*/ 2183892 w 2633472"/>
                <a:gd name="connsiteY6" fmla="*/ 1790700 h 2615184"/>
                <a:gd name="connsiteX7" fmla="*/ 2633472 w 2633472"/>
                <a:gd name="connsiteY7" fmla="*/ 1078992 h 2615184"/>
                <a:gd name="connsiteX8" fmla="*/ 2176272 w 2633472"/>
                <a:gd name="connsiteY8" fmla="*/ 316992 h 2615184"/>
                <a:gd name="connsiteX9" fmla="*/ 1316736 w 2633472"/>
                <a:gd name="connsiteY9" fmla="*/ 0 h 2615184"/>
                <a:gd name="connsiteX0" fmla="*/ 1316736 w 2191512"/>
                <a:gd name="connsiteY0" fmla="*/ 0 h 2615184"/>
                <a:gd name="connsiteX1" fmla="*/ 758952 w 2191512"/>
                <a:gd name="connsiteY1" fmla="*/ 633984 h 2615184"/>
                <a:gd name="connsiteX2" fmla="*/ 0 w 2191512"/>
                <a:gd name="connsiteY2" fmla="*/ 1078992 h 2615184"/>
                <a:gd name="connsiteX3" fmla="*/ 109728 w 2191512"/>
                <a:gd name="connsiteY3" fmla="*/ 1987296 h 2615184"/>
                <a:gd name="connsiteX4" fmla="*/ 816864 w 2191512"/>
                <a:gd name="connsiteY4" fmla="*/ 2615184 h 2615184"/>
                <a:gd name="connsiteX5" fmla="*/ 1834896 w 2191512"/>
                <a:gd name="connsiteY5" fmla="*/ 2596896 h 2615184"/>
                <a:gd name="connsiteX6" fmla="*/ 2183892 w 2191512"/>
                <a:gd name="connsiteY6" fmla="*/ 1790700 h 2615184"/>
                <a:gd name="connsiteX7" fmla="*/ 2191512 w 2191512"/>
                <a:gd name="connsiteY7" fmla="*/ 1208532 h 2615184"/>
                <a:gd name="connsiteX8" fmla="*/ 2176272 w 2191512"/>
                <a:gd name="connsiteY8" fmla="*/ 316992 h 2615184"/>
                <a:gd name="connsiteX9" fmla="*/ 1316736 w 2191512"/>
                <a:gd name="connsiteY9" fmla="*/ 0 h 2615184"/>
                <a:gd name="connsiteX0" fmla="*/ 1316736 w 2191512"/>
                <a:gd name="connsiteY0" fmla="*/ 0 h 2615184"/>
                <a:gd name="connsiteX1" fmla="*/ 507492 w 2191512"/>
                <a:gd name="connsiteY1" fmla="*/ 298704 h 2615184"/>
                <a:gd name="connsiteX2" fmla="*/ 0 w 2191512"/>
                <a:gd name="connsiteY2" fmla="*/ 1078992 h 2615184"/>
                <a:gd name="connsiteX3" fmla="*/ 109728 w 2191512"/>
                <a:gd name="connsiteY3" fmla="*/ 1987296 h 2615184"/>
                <a:gd name="connsiteX4" fmla="*/ 816864 w 2191512"/>
                <a:gd name="connsiteY4" fmla="*/ 2615184 h 2615184"/>
                <a:gd name="connsiteX5" fmla="*/ 1834896 w 2191512"/>
                <a:gd name="connsiteY5" fmla="*/ 2596896 h 2615184"/>
                <a:gd name="connsiteX6" fmla="*/ 2183892 w 2191512"/>
                <a:gd name="connsiteY6" fmla="*/ 1790700 h 2615184"/>
                <a:gd name="connsiteX7" fmla="*/ 2191512 w 2191512"/>
                <a:gd name="connsiteY7" fmla="*/ 1208532 h 2615184"/>
                <a:gd name="connsiteX8" fmla="*/ 2176272 w 2191512"/>
                <a:gd name="connsiteY8" fmla="*/ 316992 h 2615184"/>
                <a:gd name="connsiteX9" fmla="*/ 1316736 w 2191512"/>
                <a:gd name="connsiteY9" fmla="*/ 0 h 2615184"/>
                <a:gd name="connsiteX0" fmla="*/ 1207008 w 2081784"/>
                <a:gd name="connsiteY0" fmla="*/ 0 h 2615184"/>
                <a:gd name="connsiteX1" fmla="*/ 397764 w 2081784"/>
                <a:gd name="connsiteY1" fmla="*/ 298704 h 2615184"/>
                <a:gd name="connsiteX2" fmla="*/ 431292 w 2081784"/>
                <a:gd name="connsiteY2" fmla="*/ 1223772 h 2615184"/>
                <a:gd name="connsiteX3" fmla="*/ 0 w 2081784"/>
                <a:gd name="connsiteY3" fmla="*/ 1987296 h 2615184"/>
                <a:gd name="connsiteX4" fmla="*/ 707136 w 2081784"/>
                <a:gd name="connsiteY4" fmla="*/ 2615184 h 2615184"/>
                <a:gd name="connsiteX5" fmla="*/ 1725168 w 2081784"/>
                <a:gd name="connsiteY5" fmla="*/ 2596896 h 2615184"/>
                <a:gd name="connsiteX6" fmla="*/ 2074164 w 2081784"/>
                <a:gd name="connsiteY6" fmla="*/ 1790700 h 2615184"/>
                <a:gd name="connsiteX7" fmla="*/ 2081784 w 2081784"/>
                <a:gd name="connsiteY7" fmla="*/ 1208532 h 2615184"/>
                <a:gd name="connsiteX8" fmla="*/ 2066544 w 2081784"/>
                <a:gd name="connsiteY8" fmla="*/ 316992 h 2615184"/>
                <a:gd name="connsiteX9" fmla="*/ 1207008 w 2081784"/>
                <a:gd name="connsiteY9" fmla="*/ 0 h 2615184"/>
                <a:gd name="connsiteX0" fmla="*/ 1207008 w 2127504"/>
                <a:gd name="connsiteY0" fmla="*/ 0 h 2615184"/>
                <a:gd name="connsiteX1" fmla="*/ 397764 w 2127504"/>
                <a:gd name="connsiteY1" fmla="*/ 298704 h 2615184"/>
                <a:gd name="connsiteX2" fmla="*/ 431292 w 2127504"/>
                <a:gd name="connsiteY2" fmla="*/ 1223772 h 2615184"/>
                <a:gd name="connsiteX3" fmla="*/ 0 w 2127504"/>
                <a:gd name="connsiteY3" fmla="*/ 1987296 h 2615184"/>
                <a:gd name="connsiteX4" fmla="*/ 707136 w 2127504"/>
                <a:gd name="connsiteY4" fmla="*/ 2615184 h 2615184"/>
                <a:gd name="connsiteX5" fmla="*/ 1725168 w 2127504"/>
                <a:gd name="connsiteY5" fmla="*/ 2596896 h 2615184"/>
                <a:gd name="connsiteX6" fmla="*/ 2127504 w 2127504"/>
                <a:gd name="connsiteY6" fmla="*/ 1874520 h 2615184"/>
                <a:gd name="connsiteX7" fmla="*/ 2081784 w 2127504"/>
                <a:gd name="connsiteY7" fmla="*/ 1208532 h 2615184"/>
                <a:gd name="connsiteX8" fmla="*/ 2066544 w 2127504"/>
                <a:gd name="connsiteY8" fmla="*/ 316992 h 2615184"/>
                <a:gd name="connsiteX9" fmla="*/ 1207008 w 2127504"/>
                <a:gd name="connsiteY9" fmla="*/ 0 h 2615184"/>
                <a:gd name="connsiteX0" fmla="*/ 1207008 w 2173224"/>
                <a:gd name="connsiteY0" fmla="*/ 0 h 2615184"/>
                <a:gd name="connsiteX1" fmla="*/ 397764 w 2173224"/>
                <a:gd name="connsiteY1" fmla="*/ 298704 h 2615184"/>
                <a:gd name="connsiteX2" fmla="*/ 431292 w 2173224"/>
                <a:gd name="connsiteY2" fmla="*/ 1223772 h 2615184"/>
                <a:gd name="connsiteX3" fmla="*/ 0 w 2173224"/>
                <a:gd name="connsiteY3" fmla="*/ 1987296 h 2615184"/>
                <a:gd name="connsiteX4" fmla="*/ 707136 w 2173224"/>
                <a:gd name="connsiteY4" fmla="*/ 2615184 h 2615184"/>
                <a:gd name="connsiteX5" fmla="*/ 1725168 w 2173224"/>
                <a:gd name="connsiteY5" fmla="*/ 2596896 h 2615184"/>
                <a:gd name="connsiteX6" fmla="*/ 2127504 w 2173224"/>
                <a:gd name="connsiteY6" fmla="*/ 1874520 h 2615184"/>
                <a:gd name="connsiteX7" fmla="*/ 2173224 w 2173224"/>
                <a:gd name="connsiteY7" fmla="*/ 1193292 h 2615184"/>
                <a:gd name="connsiteX8" fmla="*/ 2066544 w 2173224"/>
                <a:gd name="connsiteY8" fmla="*/ 316992 h 2615184"/>
                <a:gd name="connsiteX9" fmla="*/ 1207008 w 2173224"/>
                <a:gd name="connsiteY9" fmla="*/ 0 h 2615184"/>
                <a:gd name="connsiteX0" fmla="*/ 1207008 w 2417064"/>
                <a:gd name="connsiteY0" fmla="*/ 0 h 2615184"/>
                <a:gd name="connsiteX1" fmla="*/ 397764 w 2417064"/>
                <a:gd name="connsiteY1" fmla="*/ 298704 h 2615184"/>
                <a:gd name="connsiteX2" fmla="*/ 431292 w 2417064"/>
                <a:gd name="connsiteY2" fmla="*/ 1223772 h 2615184"/>
                <a:gd name="connsiteX3" fmla="*/ 0 w 2417064"/>
                <a:gd name="connsiteY3" fmla="*/ 1987296 h 2615184"/>
                <a:gd name="connsiteX4" fmla="*/ 707136 w 2417064"/>
                <a:gd name="connsiteY4" fmla="*/ 2615184 h 2615184"/>
                <a:gd name="connsiteX5" fmla="*/ 1725168 w 2417064"/>
                <a:gd name="connsiteY5" fmla="*/ 2596896 h 2615184"/>
                <a:gd name="connsiteX6" fmla="*/ 2417064 w 2417064"/>
                <a:gd name="connsiteY6" fmla="*/ 1973580 h 2615184"/>
                <a:gd name="connsiteX7" fmla="*/ 2173224 w 2417064"/>
                <a:gd name="connsiteY7" fmla="*/ 1193292 h 2615184"/>
                <a:gd name="connsiteX8" fmla="*/ 2066544 w 2417064"/>
                <a:gd name="connsiteY8" fmla="*/ 316992 h 2615184"/>
                <a:gd name="connsiteX9" fmla="*/ 1207008 w 2417064"/>
                <a:gd name="connsiteY9" fmla="*/ 0 h 2615184"/>
                <a:gd name="connsiteX0" fmla="*/ 1207008 w 2417064"/>
                <a:gd name="connsiteY0" fmla="*/ 0 h 2615184"/>
                <a:gd name="connsiteX1" fmla="*/ 397764 w 2417064"/>
                <a:gd name="connsiteY1" fmla="*/ 298704 h 2615184"/>
                <a:gd name="connsiteX2" fmla="*/ 598932 w 2417064"/>
                <a:gd name="connsiteY2" fmla="*/ 1277112 h 2615184"/>
                <a:gd name="connsiteX3" fmla="*/ 0 w 2417064"/>
                <a:gd name="connsiteY3" fmla="*/ 1987296 h 2615184"/>
                <a:gd name="connsiteX4" fmla="*/ 707136 w 2417064"/>
                <a:gd name="connsiteY4" fmla="*/ 2615184 h 2615184"/>
                <a:gd name="connsiteX5" fmla="*/ 1725168 w 2417064"/>
                <a:gd name="connsiteY5" fmla="*/ 2596896 h 2615184"/>
                <a:gd name="connsiteX6" fmla="*/ 2417064 w 2417064"/>
                <a:gd name="connsiteY6" fmla="*/ 1973580 h 2615184"/>
                <a:gd name="connsiteX7" fmla="*/ 2173224 w 2417064"/>
                <a:gd name="connsiteY7" fmla="*/ 1193292 h 2615184"/>
                <a:gd name="connsiteX8" fmla="*/ 2066544 w 2417064"/>
                <a:gd name="connsiteY8" fmla="*/ 316992 h 2615184"/>
                <a:gd name="connsiteX9" fmla="*/ 1207008 w 2417064"/>
                <a:gd name="connsiteY9" fmla="*/ 0 h 2615184"/>
                <a:gd name="connsiteX0" fmla="*/ 1207008 w 2417064"/>
                <a:gd name="connsiteY0" fmla="*/ 0 h 2615184"/>
                <a:gd name="connsiteX1" fmla="*/ 397764 w 2417064"/>
                <a:gd name="connsiteY1" fmla="*/ 298704 h 2615184"/>
                <a:gd name="connsiteX2" fmla="*/ 598932 w 2417064"/>
                <a:gd name="connsiteY2" fmla="*/ 1277112 h 2615184"/>
                <a:gd name="connsiteX3" fmla="*/ 0 w 2417064"/>
                <a:gd name="connsiteY3" fmla="*/ 1987296 h 2615184"/>
                <a:gd name="connsiteX4" fmla="*/ 707136 w 2417064"/>
                <a:gd name="connsiteY4" fmla="*/ 2615184 h 2615184"/>
                <a:gd name="connsiteX5" fmla="*/ 1725168 w 2417064"/>
                <a:gd name="connsiteY5" fmla="*/ 2596896 h 2615184"/>
                <a:gd name="connsiteX6" fmla="*/ 2417064 w 2417064"/>
                <a:gd name="connsiteY6" fmla="*/ 1973580 h 2615184"/>
                <a:gd name="connsiteX7" fmla="*/ 2119884 w 2417064"/>
                <a:gd name="connsiteY7" fmla="*/ 1178052 h 2615184"/>
                <a:gd name="connsiteX8" fmla="*/ 2066544 w 2417064"/>
                <a:gd name="connsiteY8" fmla="*/ 316992 h 2615184"/>
                <a:gd name="connsiteX9" fmla="*/ 1207008 w 2417064"/>
                <a:gd name="connsiteY9" fmla="*/ 0 h 2615184"/>
                <a:gd name="connsiteX0" fmla="*/ 1207008 w 2417064"/>
                <a:gd name="connsiteY0" fmla="*/ 0 h 2615184"/>
                <a:gd name="connsiteX1" fmla="*/ 397764 w 2417064"/>
                <a:gd name="connsiteY1" fmla="*/ 298704 h 2615184"/>
                <a:gd name="connsiteX2" fmla="*/ 522732 w 2417064"/>
                <a:gd name="connsiteY2" fmla="*/ 1216152 h 2615184"/>
                <a:gd name="connsiteX3" fmla="*/ 0 w 2417064"/>
                <a:gd name="connsiteY3" fmla="*/ 1987296 h 2615184"/>
                <a:gd name="connsiteX4" fmla="*/ 707136 w 2417064"/>
                <a:gd name="connsiteY4" fmla="*/ 2615184 h 2615184"/>
                <a:gd name="connsiteX5" fmla="*/ 1725168 w 2417064"/>
                <a:gd name="connsiteY5" fmla="*/ 2596896 h 2615184"/>
                <a:gd name="connsiteX6" fmla="*/ 2417064 w 2417064"/>
                <a:gd name="connsiteY6" fmla="*/ 1973580 h 2615184"/>
                <a:gd name="connsiteX7" fmla="*/ 2119884 w 2417064"/>
                <a:gd name="connsiteY7" fmla="*/ 1178052 h 2615184"/>
                <a:gd name="connsiteX8" fmla="*/ 2066544 w 2417064"/>
                <a:gd name="connsiteY8" fmla="*/ 316992 h 2615184"/>
                <a:gd name="connsiteX9" fmla="*/ 1207008 w 2417064"/>
                <a:gd name="connsiteY9" fmla="*/ 0 h 2615184"/>
                <a:gd name="connsiteX0" fmla="*/ 809244 w 2019300"/>
                <a:gd name="connsiteY0" fmla="*/ 0 h 2615184"/>
                <a:gd name="connsiteX1" fmla="*/ 0 w 2019300"/>
                <a:gd name="connsiteY1" fmla="*/ 298704 h 2615184"/>
                <a:gd name="connsiteX2" fmla="*/ 124968 w 2019300"/>
                <a:gd name="connsiteY2" fmla="*/ 1216152 h 2615184"/>
                <a:gd name="connsiteX3" fmla="*/ 89916 w 2019300"/>
                <a:gd name="connsiteY3" fmla="*/ 1728216 h 2615184"/>
                <a:gd name="connsiteX4" fmla="*/ 309372 w 2019300"/>
                <a:gd name="connsiteY4" fmla="*/ 2615184 h 2615184"/>
                <a:gd name="connsiteX5" fmla="*/ 1327404 w 2019300"/>
                <a:gd name="connsiteY5" fmla="*/ 2596896 h 2615184"/>
                <a:gd name="connsiteX6" fmla="*/ 2019300 w 2019300"/>
                <a:gd name="connsiteY6" fmla="*/ 1973580 h 2615184"/>
                <a:gd name="connsiteX7" fmla="*/ 1722120 w 2019300"/>
                <a:gd name="connsiteY7" fmla="*/ 1178052 h 2615184"/>
                <a:gd name="connsiteX8" fmla="*/ 1668780 w 2019300"/>
                <a:gd name="connsiteY8" fmla="*/ 316992 h 2615184"/>
                <a:gd name="connsiteX9" fmla="*/ 809244 w 2019300"/>
                <a:gd name="connsiteY9" fmla="*/ 0 h 2615184"/>
                <a:gd name="connsiteX0" fmla="*/ 809244 w 2019300"/>
                <a:gd name="connsiteY0" fmla="*/ 0 h 2615184"/>
                <a:gd name="connsiteX1" fmla="*/ 0 w 2019300"/>
                <a:gd name="connsiteY1" fmla="*/ 298704 h 2615184"/>
                <a:gd name="connsiteX2" fmla="*/ 124968 w 2019300"/>
                <a:gd name="connsiteY2" fmla="*/ 1216152 h 2615184"/>
                <a:gd name="connsiteX3" fmla="*/ 89916 w 2019300"/>
                <a:gd name="connsiteY3" fmla="*/ 1728216 h 2615184"/>
                <a:gd name="connsiteX4" fmla="*/ 309372 w 2019300"/>
                <a:gd name="connsiteY4" fmla="*/ 2615184 h 2615184"/>
                <a:gd name="connsiteX5" fmla="*/ 1327404 w 2019300"/>
                <a:gd name="connsiteY5" fmla="*/ 2596896 h 2615184"/>
                <a:gd name="connsiteX6" fmla="*/ 2019300 w 2019300"/>
                <a:gd name="connsiteY6" fmla="*/ 1973580 h 2615184"/>
                <a:gd name="connsiteX7" fmla="*/ 1722120 w 2019300"/>
                <a:gd name="connsiteY7" fmla="*/ 1178052 h 2615184"/>
                <a:gd name="connsiteX8" fmla="*/ 1295400 w 2019300"/>
                <a:gd name="connsiteY8" fmla="*/ 766572 h 2615184"/>
                <a:gd name="connsiteX9" fmla="*/ 809244 w 2019300"/>
                <a:gd name="connsiteY9" fmla="*/ 0 h 2615184"/>
                <a:gd name="connsiteX0" fmla="*/ 809244 w 2019300"/>
                <a:gd name="connsiteY0" fmla="*/ 0 h 2615184"/>
                <a:gd name="connsiteX1" fmla="*/ 0 w 2019300"/>
                <a:gd name="connsiteY1" fmla="*/ 298704 h 2615184"/>
                <a:gd name="connsiteX2" fmla="*/ 124968 w 2019300"/>
                <a:gd name="connsiteY2" fmla="*/ 1216152 h 2615184"/>
                <a:gd name="connsiteX3" fmla="*/ 89916 w 2019300"/>
                <a:gd name="connsiteY3" fmla="*/ 1728216 h 2615184"/>
                <a:gd name="connsiteX4" fmla="*/ 309372 w 2019300"/>
                <a:gd name="connsiteY4" fmla="*/ 2615184 h 2615184"/>
                <a:gd name="connsiteX5" fmla="*/ 1327404 w 2019300"/>
                <a:gd name="connsiteY5" fmla="*/ 2596896 h 2615184"/>
                <a:gd name="connsiteX6" fmla="*/ 2019300 w 2019300"/>
                <a:gd name="connsiteY6" fmla="*/ 1973580 h 2615184"/>
                <a:gd name="connsiteX7" fmla="*/ 1722120 w 2019300"/>
                <a:gd name="connsiteY7" fmla="*/ 1178052 h 2615184"/>
                <a:gd name="connsiteX8" fmla="*/ 1181100 w 2019300"/>
                <a:gd name="connsiteY8" fmla="*/ 918972 h 2615184"/>
                <a:gd name="connsiteX9" fmla="*/ 809244 w 2019300"/>
                <a:gd name="connsiteY9" fmla="*/ 0 h 2615184"/>
                <a:gd name="connsiteX0" fmla="*/ 809244 w 2141220"/>
                <a:gd name="connsiteY0" fmla="*/ 0 h 2615184"/>
                <a:gd name="connsiteX1" fmla="*/ 0 w 2141220"/>
                <a:gd name="connsiteY1" fmla="*/ 298704 h 2615184"/>
                <a:gd name="connsiteX2" fmla="*/ 124968 w 2141220"/>
                <a:gd name="connsiteY2" fmla="*/ 1216152 h 2615184"/>
                <a:gd name="connsiteX3" fmla="*/ 89916 w 2141220"/>
                <a:gd name="connsiteY3" fmla="*/ 1728216 h 2615184"/>
                <a:gd name="connsiteX4" fmla="*/ 309372 w 2141220"/>
                <a:gd name="connsiteY4" fmla="*/ 2615184 h 2615184"/>
                <a:gd name="connsiteX5" fmla="*/ 1327404 w 2141220"/>
                <a:gd name="connsiteY5" fmla="*/ 2596896 h 2615184"/>
                <a:gd name="connsiteX6" fmla="*/ 2019300 w 2141220"/>
                <a:gd name="connsiteY6" fmla="*/ 1973580 h 2615184"/>
                <a:gd name="connsiteX7" fmla="*/ 2141220 w 2141220"/>
                <a:gd name="connsiteY7" fmla="*/ 1086612 h 2615184"/>
                <a:gd name="connsiteX8" fmla="*/ 1181100 w 2141220"/>
                <a:gd name="connsiteY8" fmla="*/ 918972 h 2615184"/>
                <a:gd name="connsiteX9" fmla="*/ 809244 w 2141220"/>
                <a:gd name="connsiteY9" fmla="*/ 0 h 2615184"/>
                <a:gd name="connsiteX0" fmla="*/ 809244 w 2141220"/>
                <a:gd name="connsiteY0" fmla="*/ 0 h 2615184"/>
                <a:gd name="connsiteX1" fmla="*/ 0 w 2141220"/>
                <a:gd name="connsiteY1" fmla="*/ 298704 h 2615184"/>
                <a:gd name="connsiteX2" fmla="*/ 124968 w 2141220"/>
                <a:gd name="connsiteY2" fmla="*/ 1216152 h 2615184"/>
                <a:gd name="connsiteX3" fmla="*/ 272796 w 2141220"/>
                <a:gd name="connsiteY3" fmla="*/ 1621536 h 2615184"/>
                <a:gd name="connsiteX4" fmla="*/ 309372 w 2141220"/>
                <a:gd name="connsiteY4" fmla="*/ 2615184 h 2615184"/>
                <a:gd name="connsiteX5" fmla="*/ 1327404 w 2141220"/>
                <a:gd name="connsiteY5" fmla="*/ 2596896 h 2615184"/>
                <a:gd name="connsiteX6" fmla="*/ 2019300 w 2141220"/>
                <a:gd name="connsiteY6" fmla="*/ 1973580 h 2615184"/>
                <a:gd name="connsiteX7" fmla="*/ 2141220 w 2141220"/>
                <a:gd name="connsiteY7" fmla="*/ 1086612 h 2615184"/>
                <a:gd name="connsiteX8" fmla="*/ 1181100 w 2141220"/>
                <a:gd name="connsiteY8" fmla="*/ 918972 h 2615184"/>
                <a:gd name="connsiteX9" fmla="*/ 809244 w 2141220"/>
                <a:gd name="connsiteY9" fmla="*/ 0 h 2615184"/>
                <a:gd name="connsiteX0" fmla="*/ 1339596 w 2671572"/>
                <a:gd name="connsiteY0" fmla="*/ 0 h 2615184"/>
                <a:gd name="connsiteX1" fmla="*/ 530352 w 2671572"/>
                <a:gd name="connsiteY1" fmla="*/ 298704 h 2615184"/>
                <a:gd name="connsiteX2" fmla="*/ 0 w 2671572"/>
                <a:gd name="connsiteY2" fmla="*/ 1078992 h 2615184"/>
                <a:gd name="connsiteX3" fmla="*/ 803148 w 2671572"/>
                <a:gd name="connsiteY3" fmla="*/ 1621536 h 2615184"/>
                <a:gd name="connsiteX4" fmla="*/ 839724 w 2671572"/>
                <a:gd name="connsiteY4" fmla="*/ 2615184 h 2615184"/>
                <a:gd name="connsiteX5" fmla="*/ 1857756 w 2671572"/>
                <a:gd name="connsiteY5" fmla="*/ 2596896 h 2615184"/>
                <a:gd name="connsiteX6" fmla="*/ 2549652 w 2671572"/>
                <a:gd name="connsiteY6" fmla="*/ 1973580 h 2615184"/>
                <a:gd name="connsiteX7" fmla="*/ 2671572 w 2671572"/>
                <a:gd name="connsiteY7" fmla="*/ 1086612 h 2615184"/>
                <a:gd name="connsiteX8" fmla="*/ 1711452 w 2671572"/>
                <a:gd name="connsiteY8" fmla="*/ 918972 h 2615184"/>
                <a:gd name="connsiteX9" fmla="*/ 1339596 w 2671572"/>
                <a:gd name="connsiteY9" fmla="*/ 0 h 2615184"/>
                <a:gd name="connsiteX0" fmla="*/ 1339596 w 2671572"/>
                <a:gd name="connsiteY0" fmla="*/ 0 h 2615184"/>
                <a:gd name="connsiteX1" fmla="*/ 530352 w 2671572"/>
                <a:gd name="connsiteY1" fmla="*/ 298704 h 2615184"/>
                <a:gd name="connsiteX2" fmla="*/ 0 w 2671572"/>
                <a:gd name="connsiteY2" fmla="*/ 1078992 h 2615184"/>
                <a:gd name="connsiteX3" fmla="*/ 803148 w 2671572"/>
                <a:gd name="connsiteY3" fmla="*/ 1621536 h 2615184"/>
                <a:gd name="connsiteX4" fmla="*/ 839724 w 2671572"/>
                <a:gd name="connsiteY4" fmla="*/ 2615184 h 2615184"/>
                <a:gd name="connsiteX5" fmla="*/ 1857756 w 2671572"/>
                <a:gd name="connsiteY5" fmla="*/ 2596896 h 2615184"/>
                <a:gd name="connsiteX6" fmla="*/ 2549652 w 2671572"/>
                <a:gd name="connsiteY6" fmla="*/ 1973580 h 2615184"/>
                <a:gd name="connsiteX7" fmla="*/ 2671572 w 2671572"/>
                <a:gd name="connsiteY7" fmla="*/ 1086612 h 2615184"/>
                <a:gd name="connsiteX8" fmla="*/ 1711452 w 2671572"/>
                <a:gd name="connsiteY8" fmla="*/ 598932 h 2615184"/>
                <a:gd name="connsiteX9" fmla="*/ 1339596 w 2671572"/>
                <a:gd name="connsiteY9" fmla="*/ 0 h 2615184"/>
                <a:gd name="connsiteX0" fmla="*/ 1339596 w 2671572"/>
                <a:gd name="connsiteY0" fmla="*/ 0 h 2615184"/>
                <a:gd name="connsiteX1" fmla="*/ 530352 w 2671572"/>
                <a:gd name="connsiteY1" fmla="*/ 298704 h 2615184"/>
                <a:gd name="connsiteX2" fmla="*/ 0 w 2671572"/>
                <a:gd name="connsiteY2" fmla="*/ 1078992 h 2615184"/>
                <a:gd name="connsiteX3" fmla="*/ 826008 w 2671572"/>
                <a:gd name="connsiteY3" fmla="*/ 1370076 h 2615184"/>
                <a:gd name="connsiteX4" fmla="*/ 839724 w 2671572"/>
                <a:gd name="connsiteY4" fmla="*/ 2615184 h 2615184"/>
                <a:gd name="connsiteX5" fmla="*/ 1857756 w 2671572"/>
                <a:gd name="connsiteY5" fmla="*/ 2596896 h 2615184"/>
                <a:gd name="connsiteX6" fmla="*/ 2549652 w 2671572"/>
                <a:gd name="connsiteY6" fmla="*/ 1973580 h 2615184"/>
                <a:gd name="connsiteX7" fmla="*/ 2671572 w 2671572"/>
                <a:gd name="connsiteY7" fmla="*/ 1086612 h 2615184"/>
                <a:gd name="connsiteX8" fmla="*/ 1711452 w 2671572"/>
                <a:gd name="connsiteY8" fmla="*/ 598932 h 2615184"/>
                <a:gd name="connsiteX9" fmla="*/ 1339596 w 2671572"/>
                <a:gd name="connsiteY9" fmla="*/ 0 h 2615184"/>
                <a:gd name="connsiteX0" fmla="*/ 1339596 w 2671572"/>
                <a:gd name="connsiteY0" fmla="*/ 0 h 2596896"/>
                <a:gd name="connsiteX1" fmla="*/ 530352 w 2671572"/>
                <a:gd name="connsiteY1" fmla="*/ 298704 h 2596896"/>
                <a:gd name="connsiteX2" fmla="*/ 0 w 2671572"/>
                <a:gd name="connsiteY2" fmla="*/ 1078992 h 2596896"/>
                <a:gd name="connsiteX3" fmla="*/ 826008 w 2671572"/>
                <a:gd name="connsiteY3" fmla="*/ 1370076 h 2596896"/>
                <a:gd name="connsiteX4" fmla="*/ 740664 w 2671572"/>
                <a:gd name="connsiteY4" fmla="*/ 2417064 h 2596896"/>
                <a:gd name="connsiteX5" fmla="*/ 1857756 w 2671572"/>
                <a:gd name="connsiteY5" fmla="*/ 2596896 h 2596896"/>
                <a:gd name="connsiteX6" fmla="*/ 2549652 w 2671572"/>
                <a:gd name="connsiteY6" fmla="*/ 1973580 h 2596896"/>
                <a:gd name="connsiteX7" fmla="*/ 2671572 w 2671572"/>
                <a:gd name="connsiteY7" fmla="*/ 1086612 h 2596896"/>
                <a:gd name="connsiteX8" fmla="*/ 1711452 w 2671572"/>
                <a:gd name="connsiteY8" fmla="*/ 598932 h 2596896"/>
                <a:gd name="connsiteX9" fmla="*/ 1339596 w 2671572"/>
                <a:gd name="connsiteY9" fmla="*/ 0 h 2596896"/>
                <a:gd name="connsiteX0" fmla="*/ 1339596 w 2671572"/>
                <a:gd name="connsiteY0" fmla="*/ 0 h 2417064"/>
                <a:gd name="connsiteX1" fmla="*/ 530352 w 2671572"/>
                <a:gd name="connsiteY1" fmla="*/ 298704 h 2417064"/>
                <a:gd name="connsiteX2" fmla="*/ 0 w 2671572"/>
                <a:gd name="connsiteY2" fmla="*/ 1078992 h 2417064"/>
                <a:gd name="connsiteX3" fmla="*/ 826008 w 2671572"/>
                <a:gd name="connsiteY3" fmla="*/ 1370076 h 2417064"/>
                <a:gd name="connsiteX4" fmla="*/ 740664 w 2671572"/>
                <a:gd name="connsiteY4" fmla="*/ 2417064 h 2417064"/>
                <a:gd name="connsiteX5" fmla="*/ 1766316 w 2671572"/>
                <a:gd name="connsiteY5" fmla="*/ 2391156 h 2417064"/>
                <a:gd name="connsiteX6" fmla="*/ 2549652 w 2671572"/>
                <a:gd name="connsiteY6" fmla="*/ 1973580 h 2417064"/>
                <a:gd name="connsiteX7" fmla="*/ 2671572 w 2671572"/>
                <a:gd name="connsiteY7" fmla="*/ 1086612 h 2417064"/>
                <a:gd name="connsiteX8" fmla="*/ 1711452 w 2671572"/>
                <a:gd name="connsiteY8" fmla="*/ 598932 h 2417064"/>
                <a:gd name="connsiteX9" fmla="*/ 1339596 w 2671572"/>
                <a:gd name="connsiteY9" fmla="*/ 0 h 2417064"/>
                <a:gd name="connsiteX0" fmla="*/ 1339596 w 2671572"/>
                <a:gd name="connsiteY0" fmla="*/ 0 h 2417064"/>
                <a:gd name="connsiteX1" fmla="*/ 530352 w 2671572"/>
                <a:gd name="connsiteY1" fmla="*/ 298704 h 2417064"/>
                <a:gd name="connsiteX2" fmla="*/ 0 w 2671572"/>
                <a:gd name="connsiteY2" fmla="*/ 1078992 h 2417064"/>
                <a:gd name="connsiteX3" fmla="*/ 826008 w 2671572"/>
                <a:gd name="connsiteY3" fmla="*/ 1370076 h 2417064"/>
                <a:gd name="connsiteX4" fmla="*/ 740664 w 2671572"/>
                <a:gd name="connsiteY4" fmla="*/ 2417064 h 2417064"/>
                <a:gd name="connsiteX5" fmla="*/ 1766316 w 2671572"/>
                <a:gd name="connsiteY5" fmla="*/ 2391156 h 2417064"/>
                <a:gd name="connsiteX6" fmla="*/ 2450592 w 2671572"/>
                <a:gd name="connsiteY6" fmla="*/ 1790700 h 2417064"/>
                <a:gd name="connsiteX7" fmla="*/ 2671572 w 2671572"/>
                <a:gd name="connsiteY7" fmla="*/ 1086612 h 2417064"/>
                <a:gd name="connsiteX8" fmla="*/ 1711452 w 2671572"/>
                <a:gd name="connsiteY8" fmla="*/ 598932 h 2417064"/>
                <a:gd name="connsiteX9" fmla="*/ 1339596 w 2671572"/>
                <a:gd name="connsiteY9" fmla="*/ 0 h 2417064"/>
                <a:gd name="connsiteX0" fmla="*/ 1339596 w 2671572"/>
                <a:gd name="connsiteY0" fmla="*/ 0 h 2417064"/>
                <a:gd name="connsiteX1" fmla="*/ 438912 w 2671572"/>
                <a:gd name="connsiteY1" fmla="*/ 70104 h 2417064"/>
                <a:gd name="connsiteX2" fmla="*/ 0 w 2671572"/>
                <a:gd name="connsiteY2" fmla="*/ 1078992 h 2417064"/>
                <a:gd name="connsiteX3" fmla="*/ 826008 w 2671572"/>
                <a:gd name="connsiteY3" fmla="*/ 1370076 h 2417064"/>
                <a:gd name="connsiteX4" fmla="*/ 740664 w 2671572"/>
                <a:gd name="connsiteY4" fmla="*/ 2417064 h 2417064"/>
                <a:gd name="connsiteX5" fmla="*/ 1766316 w 2671572"/>
                <a:gd name="connsiteY5" fmla="*/ 2391156 h 2417064"/>
                <a:gd name="connsiteX6" fmla="*/ 2450592 w 2671572"/>
                <a:gd name="connsiteY6" fmla="*/ 1790700 h 2417064"/>
                <a:gd name="connsiteX7" fmla="*/ 2671572 w 2671572"/>
                <a:gd name="connsiteY7" fmla="*/ 1086612 h 2417064"/>
                <a:gd name="connsiteX8" fmla="*/ 1711452 w 2671572"/>
                <a:gd name="connsiteY8" fmla="*/ 598932 h 2417064"/>
                <a:gd name="connsiteX9" fmla="*/ 1339596 w 2671572"/>
                <a:gd name="connsiteY9" fmla="*/ 0 h 2417064"/>
                <a:gd name="connsiteX0" fmla="*/ 1438656 w 2770632"/>
                <a:gd name="connsiteY0" fmla="*/ 0 h 2417064"/>
                <a:gd name="connsiteX1" fmla="*/ 537972 w 2770632"/>
                <a:gd name="connsiteY1" fmla="*/ 70104 h 2417064"/>
                <a:gd name="connsiteX2" fmla="*/ 0 w 2770632"/>
                <a:gd name="connsiteY2" fmla="*/ 911352 h 2417064"/>
                <a:gd name="connsiteX3" fmla="*/ 925068 w 2770632"/>
                <a:gd name="connsiteY3" fmla="*/ 1370076 h 2417064"/>
                <a:gd name="connsiteX4" fmla="*/ 839724 w 2770632"/>
                <a:gd name="connsiteY4" fmla="*/ 2417064 h 2417064"/>
                <a:gd name="connsiteX5" fmla="*/ 1865376 w 2770632"/>
                <a:gd name="connsiteY5" fmla="*/ 2391156 h 2417064"/>
                <a:gd name="connsiteX6" fmla="*/ 2549652 w 2770632"/>
                <a:gd name="connsiteY6" fmla="*/ 1790700 h 2417064"/>
                <a:gd name="connsiteX7" fmla="*/ 2770632 w 2770632"/>
                <a:gd name="connsiteY7" fmla="*/ 1086612 h 2417064"/>
                <a:gd name="connsiteX8" fmla="*/ 1810512 w 2770632"/>
                <a:gd name="connsiteY8" fmla="*/ 598932 h 2417064"/>
                <a:gd name="connsiteX9" fmla="*/ 1438656 w 2770632"/>
                <a:gd name="connsiteY9" fmla="*/ 0 h 2417064"/>
                <a:gd name="connsiteX0" fmla="*/ 1370076 w 2770632"/>
                <a:gd name="connsiteY0" fmla="*/ 0 h 2599944"/>
                <a:gd name="connsiteX1" fmla="*/ 537972 w 2770632"/>
                <a:gd name="connsiteY1" fmla="*/ 252984 h 2599944"/>
                <a:gd name="connsiteX2" fmla="*/ 0 w 2770632"/>
                <a:gd name="connsiteY2" fmla="*/ 1094232 h 2599944"/>
                <a:gd name="connsiteX3" fmla="*/ 925068 w 2770632"/>
                <a:gd name="connsiteY3" fmla="*/ 1552956 h 2599944"/>
                <a:gd name="connsiteX4" fmla="*/ 839724 w 2770632"/>
                <a:gd name="connsiteY4" fmla="*/ 2599944 h 2599944"/>
                <a:gd name="connsiteX5" fmla="*/ 1865376 w 2770632"/>
                <a:gd name="connsiteY5" fmla="*/ 2574036 h 2599944"/>
                <a:gd name="connsiteX6" fmla="*/ 2549652 w 2770632"/>
                <a:gd name="connsiteY6" fmla="*/ 1973580 h 2599944"/>
                <a:gd name="connsiteX7" fmla="*/ 2770632 w 2770632"/>
                <a:gd name="connsiteY7" fmla="*/ 1269492 h 2599944"/>
                <a:gd name="connsiteX8" fmla="*/ 1810512 w 2770632"/>
                <a:gd name="connsiteY8" fmla="*/ 781812 h 2599944"/>
                <a:gd name="connsiteX9" fmla="*/ 1370076 w 2770632"/>
                <a:gd name="connsiteY9" fmla="*/ 0 h 2599944"/>
                <a:gd name="connsiteX0" fmla="*/ 1334516 w 2770632"/>
                <a:gd name="connsiteY0" fmla="*/ 0 h 2605024"/>
                <a:gd name="connsiteX1" fmla="*/ 537972 w 2770632"/>
                <a:gd name="connsiteY1" fmla="*/ 258064 h 2605024"/>
                <a:gd name="connsiteX2" fmla="*/ 0 w 2770632"/>
                <a:gd name="connsiteY2" fmla="*/ 1099312 h 2605024"/>
                <a:gd name="connsiteX3" fmla="*/ 925068 w 2770632"/>
                <a:gd name="connsiteY3" fmla="*/ 1558036 h 2605024"/>
                <a:gd name="connsiteX4" fmla="*/ 839724 w 2770632"/>
                <a:gd name="connsiteY4" fmla="*/ 2605024 h 2605024"/>
                <a:gd name="connsiteX5" fmla="*/ 1865376 w 2770632"/>
                <a:gd name="connsiteY5" fmla="*/ 2579116 h 2605024"/>
                <a:gd name="connsiteX6" fmla="*/ 2549652 w 2770632"/>
                <a:gd name="connsiteY6" fmla="*/ 1978660 h 2605024"/>
                <a:gd name="connsiteX7" fmla="*/ 2770632 w 2770632"/>
                <a:gd name="connsiteY7" fmla="*/ 1274572 h 2605024"/>
                <a:gd name="connsiteX8" fmla="*/ 1810512 w 2770632"/>
                <a:gd name="connsiteY8" fmla="*/ 786892 h 2605024"/>
                <a:gd name="connsiteX9" fmla="*/ 1334516 w 2770632"/>
                <a:gd name="connsiteY9" fmla="*/ 0 h 2605024"/>
                <a:gd name="connsiteX0" fmla="*/ 1319276 w 2755392"/>
                <a:gd name="connsiteY0" fmla="*/ 0 h 2605024"/>
                <a:gd name="connsiteX1" fmla="*/ 522732 w 2755392"/>
                <a:gd name="connsiteY1" fmla="*/ 258064 h 2605024"/>
                <a:gd name="connsiteX2" fmla="*/ 0 w 2755392"/>
                <a:gd name="connsiteY2" fmla="*/ 1053592 h 2605024"/>
                <a:gd name="connsiteX3" fmla="*/ 909828 w 2755392"/>
                <a:gd name="connsiteY3" fmla="*/ 1558036 h 2605024"/>
                <a:gd name="connsiteX4" fmla="*/ 824484 w 2755392"/>
                <a:gd name="connsiteY4" fmla="*/ 2605024 h 2605024"/>
                <a:gd name="connsiteX5" fmla="*/ 1850136 w 2755392"/>
                <a:gd name="connsiteY5" fmla="*/ 2579116 h 2605024"/>
                <a:gd name="connsiteX6" fmla="*/ 2534412 w 2755392"/>
                <a:gd name="connsiteY6" fmla="*/ 1978660 h 2605024"/>
                <a:gd name="connsiteX7" fmla="*/ 2755392 w 2755392"/>
                <a:gd name="connsiteY7" fmla="*/ 1274572 h 2605024"/>
                <a:gd name="connsiteX8" fmla="*/ 1795272 w 2755392"/>
                <a:gd name="connsiteY8" fmla="*/ 786892 h 2605024"/>
                <a:gd name="connsiteX9" fmla="*/ 1319276 w 2755392"/>
                <a:gd name="connsiteY9" fmla="*/ 0 h 2605024"/>
                <a:gd name="connsiteX0" fmla="*/ 1319276 w 2534412"/>
                <a:gd name="connsiteY0" fmla="*/ 0 h 2605024"/>
                <a:gd name="connsiteX1" fmla="*/ 522732 w 2534412"/>
                <a:gd name="connsiteY1" fmla="*/ 258064 h 2605024"/>
                <a:gd name="connsiteX2" fmla="*/ 0 w 2534412"/>
                <a:gd name="connsiteY2" fmla="*/ 1053592 h 2605024"/>
                <a:gd name="connsiteX3" fmla="*/ 909828 w 2534412"/>
                <a:gd name="connsiteY3" fmla="*/ 1558036 h 2605024"/>
                <a:gd name="connsiteX4" fmla="*/ 824484 w 2534412"/>
                <a:gd name="connsiteY4" fmla="*/ 2605024 h 2605024"/>
                <a:gd name="connsiteX5" fmla="*/ 1850136 w 2534412"/>
                <a:gd name="connsiteY5" fmla="*/ 2579116 h 2605024"/>
                <a:gd name="connsiteX6" fmla="*/ 2534412 w 2534412"/>
                <a:gd name="connsiteY6" fmla="*/ 1978660 h 2605024"/>
                <a:gd name="connsiteX7" fmla="*/ 2211832 w 2534412"/>
                <a:gd name="connsiteY7" fmla="*/ 1157732 h 2605024"/>
                <a:gd name="connsiteX8" fmla="*/ 1795272 w 2534412"/>
                <a:gd name="connsiteY8" fmla="*/ 786892 h 2605024"/>
                <a:gd name="connsiteX9" fmla="*/ 1319276 w 2534412"/>
                <a:gd name="connsiteY9" fmla="*/ 0 h 2605024"/>
                <a:gd name="connsiteX0" fmla="*/ 1319276 w 2534412"/>
                <a:gd name="connsiteY0" fmla="*/ 0 h 2605024"/>
                <a:gd name="connsiteX1" fmla="*/ 522732 w 2534412"/>
                <a:gd name="connsiteY1" fmla="*/ 258064 h 2605024"/>
                <a:gd name="connsiteX2" fmla="*/ 0 w 2534412"/>
                <a:gd name="connsiteY2" fmla="*/ 1053592 h 2605024"/>
                <a:gd name="connsiteX3" fmla="*/ 909828 w 2534412"/>
                <a:gd name="connsiteY3" fmla="*/ 1558036 h 2605024"/>
                <a:gd name="connsiteX4" fmla="*/ 824484 w 2534412"/>
                <a:gd name="connsiteY4" fmla="*/ 2605024 h 2605024"/>
                <a:gd name="connsiteX5" fmla="*/ 1850136 w 2534412"/>
                <a:gd name="connsiteY5" fmla="*/ 2579116 h 2605024"/>
                <a:gd name="connsiteX6" fmla="*/ 2534412 w 2534412"/>
                <a:gd name="connsiteY6" fmla="*/ 1978660 h 2605024"/>
                <a:gd name="connsiteX7" fmla="*/ 2211832 w 2534412"/>
                <a:gd name="connsiteY7" fmla="*/ 1157732 h 2605024"/>
                <a:gd name="connsiteX8" fmla="*/ 2181352 w 2534412"/>
                <a:gd name="connsiteY8" fmla="*/ 278892 h 2605024"/>
                <a:gd name="connsiteX9" fmla="*/ 1319276 w 2534412"/>
                <a:gd name="connsiteY9" fmla="*/ 0 h 2605024"/>
                <a:gd name="connsiteX0" fmla="*/ 1319276 w 2633472"/>
                <a:gd name="connsiteY0" fmla="*/ 0 h 2605024"/>
                <a:gd name="connsiteX1" fmla="*/ 522732 w 2633472"/>
                <a:gd name="connsiteY1" fmla="*/ 258064 h 2605024"/>
                <a:gd name="connsiteX2" fmla="*/ 0 w 2633472"/>
                <a:gd name="connsiteY2" fmla="*/ 1053592 h 2605024"/>
                <a:gd name="connsiteX3" fmla="*/ 909828 w 2633472"/>
                <a:gd name="connsiteY3" fmla="*/ 1558036 h 2605024"/>
                <a:gd name="connsiteX4" fmla="*/ 824484 w 2633472"/>
                <a:gd name="connsiteY4" fmla="*/ 2605024 h 2605024"/>
                <a:gd name="connsiteX5" fmla="*/ 1850136 w 2633472"/>
                <a:gd name="connsiteY5" fmla="*/ 2579116 h 2605024"/>
                <a:gd name="connsiteX6" fmla="*/ 2534412 w 2633472"/>
                <a:gd name="connsiteY6" fmla="*/ 1978660 h 2605024"/>
                <a:gd name="connsiteX7" fmla="*/ 2633472 w 2633472"/>
                <a:gd name="connsiteY7" fmla="*/ 1061212 h 2605024"/>
                <a:gd name="connsiteX8" fmla="*/ 2181352 w 2633472"/>
                <a:gd name="connsiteY8" fmla="*/ 278892 h 2605024"/>
                <a:gd name="connsiteX9" fmla="*/ 1319276 w 2633472"/>
                <a:gd name="connsiteY9" fmla="*/ 0 h 26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3472" h="2605024">
                  <a:moveTo>
                    <a:pt x="1319276" y="0"/>
                  </a:moveTo>
                  <a:lnTo>
                    <a:pt x="522732" y="258064"/>
                  </a:lnTo>
                  <a:lnTo>
                    <a:pt x="0" y="1053592"/>
                  </a:lnTo>
                  <a:lnTo>
                    <a:pt x="909828" y="1558036"/>
                  </a:lnTo>
                  <a:lnTo>
                    <a:pt x="824484" y="2605024"/>
                  </a:lnTo>
                  <a:lnTo>
                    <a:pt x="1850136" y="2579116"/>
                  </a:lnTo>
                  <a:lnTo>
                    <a:pt x="2534412" y="1978660"/>
                  </a:lnTo>
                  <a:lnTo>
                    <a:pt x="2633472" y="1061212"/>
                  </a:lnTo>
                  <a:lnTo>
                    <a:pt x="2181352" y="278892"/>
                  </a:lnTo>
                  <a:lnTo>
                    <a:pt x="1319276" y="0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CF37255B-38B5-5EF5-4098-A7B2779BCCE9}"/>
                </a:ext>
              </a:extLst>
            </p:cNvPr>
            <p:cNvSpPr/>
            <p:nvPr/>
          </p:nvSpPr>
          <p:spPr>
            <a:xfrm>
              <a:off x="6563811" y="5037500"/>
              <a:ext cx="57035" cy="5703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51A8ED1-3CA5-B521-1D90-638E8C079064}"/>
                </a:ext>
              </a:extLst>
            </p:cNvPr>
            <p:cNvCxnSpPr>
              <a:cxnSpLocks/>
              <a:stCxn id="68" idx="5"/>
              <a:endCxn id="82" idx="6"/>
            </p:cNvCxnSpPr>
            <p:nvPr/>
          </p:nvCxnSpPr>
          <p:spPr>
            <a:xfrm>
              <a:off x="4819263" y="4708656"/>
              <a:ext cx="1443032" cy="58468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49372D5-E631-75A8-D027-249B7425DDE7}"/>
                </a:ext>
              </a:extLst>
            </p:cNvPr>
            <p:cNvCxnSpPr>
              <a:cxnSpLocks/>
              <a:stCxn id="7" idx="3"/>
              <a:endCxn id="82" idx="7"/>
            </p:cNvCxnSpPr>
            <p:nvPr/>
          </p:nvCxnSpPr>
          <p:spPr>
            <a:xfrm flipH="1">
              <a:off x="6253942" y="5086182"/>
              <a:ext cx="318222" cy="1869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49322F3-8FAA-5A23-27CE-B213A115A909}"/>
              </a:ext>
            </a:extLst>
          </p:cNvPr>
          <p:cNvSpPr txBox="1"/>
          <p:nvPr/>
        </p:nvSpPr>
        <p:spPr>
          <a:xfrm>
            <a:off x="489876" y="342900"/>
            <a:ext cx="53110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Arial" panose="020B0604020202020204" pitchFamily="34" charset="0"/>
              </a:rPr>
              <a:t>Obstacle Avoidance Polygon</a:t>
            </a:r>
            <a:endParaRPr lang="en-PK" sz="28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B49F1D0E-656D-CA3D-2F7A-E6AFB0CA3A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4647717"/>
                  </p:ext>
                </p:extLst>
              </p:nvPr>
            </p:nvGraphicFramePr>
            <p:xfrm>
              <a:off x="-3810000" y="1042670"/>
              <a:ext cx="3048000" cy="1714500"/>
            </p:xfrm>
            <a:graphic>
              <a:graphicData uri="http://schemas.microsoft.com/office/powerpoint/2016/slidezoom">
                <pslz:sldZm>
                  <pslz:sldZmObj sldId="259" cId="305373479">
                    <pslz:zmPr id="{F56D1E2F-ACFA-4103-9FA0-31AC24C0308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49F1D0E-656D-CA3D-2F7A-E6AFB0CA3A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3810000" y="104267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9F1CFFD3-5765-42A9-7B4B-B0D6B9D0383B}"/>
              </a:ext>
            </a:extLst>
          </p:cNvPr>
          <p:cNvSpPr txBox="1"/>
          <p:nvPr/>
        </p:nvSpPr>
        <p:spPr>
          <a:xfrm>
            <a:off x="489876" y="1396228"/>
            <a:ext cx="5179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IR values covered to reference world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Treating IR values as a polygon.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Finding the centroid of this polygon.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73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611978-5E05-5E2E-7FAA-449FBFA69552}"/>
              </a:ext>
            </a:extLst>
          </p:cNvPr>
          <p:cNvSpPr txBox="1"/>
          <p:nvPr/>
        </p:nvSpPr>
        <p:spPr>
          <a:xfrm>
            <a:off x="489876" y="342900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Arial" panose="020B0604020202020204" pitchFamily="34" charset="0"/>
              </a:rPr>
              <a:t>Grid Cost Mapping</a:t>
            </a:r>
            <a:endParaRPr lang="en-PK" sz="28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216B1F-72A1-8676-F4ED-A942E4998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281" y="1033068"/>
            <a:ext cx="5789112" cy="4791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3BE01AC-C375-A7F7-654B-F79078F7FF23}"/>
              </a:ext>
            </a:extLst>
          </p:cNvPr>
          <p:cNvSpPr txBox="1"/>
          <p:nvPr/>
        </p:nvSpPr>
        <p:spPr>
          <a:xfrm>
            <a:off x="489876" y="1637475"/>
            <a:ext cx="51794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Lower costs further away from the 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The path algorithm will prefer the lower costs.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Normalizes at the end.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Euclidean Distance Transform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1996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C1FCDC-D45F-DAB7-FAEE-90E5D5DEDD41}"/>
              </a:ext>
            </a:extLst>
          </p:cNvPr>
          <p:cNvSpPr txBox="1"/>
          <p:nvPr/>
        </p:nvSpPr>
        <p:spPr>
          <a:xfrm>
            <a:off x="489876" y="342900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Arial" panose="020B0604020202020204" pitchFamily="34" charset="0"/>
              </a:rPr>
              <a:t>Path Finding</a:t>
            </a:r>
            <a:endParaRPr lang="en-PK" sz="28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92028-3EED-8CFF-D058-2B5B2D1C0940}"/>
              </a:ext>
            </a:extLst>
          </p:cNvPr>
          <p:cNvSpPr txBox="1"/>
          <p:nvPr/>
        </p:nvSpPr>
        <p:spPr>
          <a:xfrm>
            <a:off x="450871" y="1363155"/>
            <a:ext cx="5179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A* Search Algorithm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Uses the cost map generated by </a:t>
            </a:r>
            <a:r>
              <a:rPr lang="en-US" dirty="0" err="1">
                <a:latin typeface="Consolas" panose="020B0609020204030204" pitchFamily="49" charset="0"/>
              </a:rPr>
              <a:t>edt</a:t>
            </a:r>
            <a:r>
              <a:rPr lang="en-US" dirty="0">
                <a:latin typeface="Consolas" panose="020B0609020204030204" pitchFamily="49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Diagonal Search enabled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2A1441-B34B-C638-D436-A10EBFECCA9E}"/>
              </a:ext>
            </a:extLst>
          </p:cNvPr>
          <p:cNvSpPr txBox="1"/>
          <p:nvPr/>
        </p:nvSpPr>
        <p:spPr>
          <a:xfrm>
            <a:off x="489876" y="3209069"/>
            <a:ext cx="2550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onsolas" panose="020B0609020204030204" pitchFamily="49" charset="0"/>
                <a:cs typeface="Arial" panose="020B0604020202020204" pitchFamily="34" charset="0"/>
              </a:rPr>
              <a:t>Pure Pursuit</a:t>
            </a:r>
            <a:endParaRPr lang="en-PK" sz="2800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8BA096-18D2-7F76-C51C-567C1920C302}"/>
              </a:ext>
            </a:extLst>
          </p:cNvPr>
          <p:cNvGrpSpPr/>
          <p:nvPr/>
        </p:nvGrpSpPr>
        <p:grpSpPr>
          <a:xfrm>
            <a:off x="6969760" y="1666240"/>
            <a:ext cx="3766626" cy="3850640"/>
            <a:chOff x="5049520" y="548640"/>
            <a:chExt cx="3766626" cy="3850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0B89AD-7C64-B265-6500-E18FEA63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83" t="7292" r="9167" b="10209"/>
            <a:stretch/>
          </p:blipFill>
          <p:spPr>
            <a:xfrm>
              <a:off x="5049520" y="2387600"/>
              <a:ext cx="2042160" cy="20116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E94C27-F11F-D3A5-9845-EEC1F42A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83" t="7292" r="9167" b="10209"/>
            <a:stretch/>
          </p:blipFill>
          <p:spPr>
            <a:xfrm rot="10800000">
              <a:off x="6773986" y="548640"/>
              <a:ext cx="2042160" cy="2011680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2DC2E70D-9DAC-DA38-CADA-A09861F3B03E}"/>
              </a:ext>
            </a:extLst>
          </p:cNvPr>
          <p:cNvSpPr txBox="1"/>
          <p:nvPr/>
        </p:nvSpPr>
        <p:spPr>
          <a:xfrm>
            <a:off x="450871" y="3794760"/>
            <a:ext cx="5179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Look Ahead at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onsolas" panose="020B0609020204030204" pitchFamily="49" charset="0"/>
              </a:rPr>
              <a:t>Start from the nearest path point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09F3B588-25C8-16C4-DCFB-9BAF731E0CA7}"/>
              </a:ext>
            </a:extLst>
          </p:cNvPr>
          <p:cNvSpPr/>
          <p:nvPr/>
        </p:nvSpPr>
        <p:spPr>
          <a:xfrm>
            <a:off x="6214466" y="5387455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49E1E4-71CE-E2D3-CE13-41CD5B7D23F9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6271501" y="5415973"/>
            <a:ext cx="810019" cy="28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7A07B-4BA2-BA3A-613C-1F576B3D839C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6222819" y="5110480"/>
            <a:ext cx="858701" cy="3256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095DFEB-A332-47E3-D834-A7AC3495FAD2}"/>
              </a:ext>
            </a:extLst>
          </p:cNvPr>
          <p:cNvSpPr/>
          <p:nvPr/>
        </p:nvSpPr>
        <p:spPr>
          <a:xfrm>
            <a:off x="7532726" y="3962515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38812F-8510-3103-4725-3353D941C0B8}"/>
              </a:ext>
            </a:extLst>
          </p:cNvPr>
          <p:cNvCxnSpPr>
            <a:cxnSpLocks/>
            <a:stCxn id="29" idx="6"/>
          </p:cNvCxnSpPr>
          <p:nvPr/>
        </p:nvCxnSpPr>
        <p:spPr>
          <a:xfrm flipV="1">
            <a:off x="7589761" y="3794760"/>
            <a:ext cx="401079" cy="1962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051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52">
            <a:extLst>
              <a:ext uri="{FF2B5EF4-FFF2-40B4-BE49-F238E27FC236}">
                <a16:creationId xmlns:a16="http://schemas.microsoft.com/office/drawing/2014/main" id="{40F9D861-57C8-1F76-B12B-0C4F9DED6C8D}"/>
              </a:ext>
            </a:extLst>
          </p:cNvPr>
          <p:cNvSpPr/>
          <p:nvPr/>
        </p:nvSpPr>
        <p:spPr>
          <a:xfrm>
            <a:off x="5796244" y="2055502"/>
            <a:ext cx="3397827" cy="6954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8698A0-DAF2-A7B9-0B6E-282D7C3B7589}"/>
              </a:ext>
            </a:extLst>
          </p:cNvPr>
          <p:cNvSpPr/>
          <p:nvPr/>
        </p:nvSpPr>
        <p:spPr>
          <a:xfrm>
            <a:off x="455353" y="3604260"/>
            <a:ext cx="3397827" cy="69549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4" name="Flowchart: Summing Junction 3">
            <a:extLst>
              <a:ext uri="{FF2B5EF4-FFF2-40B4-BE49-F238E27FC236}">
                <a16:creationId xmlns:a16="http://schemas.microsoft.com/office/drawing/2014/main" id="{73373A95-3850-48BD-E485-C268823DDF48}"/>
              </a:ext>
            </a:extLst>
          </p:cNvPr>
          <p:cNvSpPr/>
          <p:nvPr/>
        </p:nvSpPr>
        <p:spPr>
          <a:xfrm>
            <a:off x="899160" y="335280"/>
            <a:ext cx="157480" cy="157480"/>
          </a:xfrm>
          <a:prstGeom prst="flowChartSummingJunction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5487374-A270-5F0B-3AA4-7F47E8A22E98}"/>
              </a:ext>
            </a:extLst>
          </p:cNvPr>
          <p:cNvCxnSpPr>
            <a:cxnSpLocks/>
            <a:stCxn id="64" idx="6"/>
            <a:endCxn id="67" idx="2"/>
          </p:cNvCxnSpPr>
          <p:nvPr/>
        </p:nvCxnSpPr>
        <p:spPr>
          <a:xfrm>
            <a:off x="1193685" y="2394513"/>
            <a:ext cx="803332" cy="20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3B0A0E-DAD7-EB38-6846-D5A58EE8C3DF}"/>
              </a:ext>
            </a:extLst>
          </p:cNvPr>
          <p:cNvCxnSpPr>
            <a:cxnSpLocks/>
            <a:stCxn id="67" idx="5"/>
            <a:endCxn id="68" idx="1"/>
          </p:cNvCxnSpPr>
          <p:nvPr/>
        </p:nvCxnSpPr>
        <p:spPr>
          <a:xfrm>
            <a:off x="2045699" y="2615237"/>
            <a:ext cx="782515" cy="2039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D11F6A10-24AC-4137-3283-4FD014A1D25B}"/>
              </a:ext>
            </a:extLst>
          </p:cNvPr>
          <p:cNvSpPr/>
          <p:nvPr/>
        </p:nvSpPr>
        <p:spPr>
          <a:xfrm>
            <a:off x="1136650" y="2365995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id="{68B96D68-F64A-0BE1-9004-579A16E1223F}"/>
              </a:ext>
            </a:extLst>
          </p:cNvPr>
          <p:cNvSpPr/>
          <p:nvPr/>
        </p:nvSpPr>
        <p:spPr>
          <a:xfrm>
            <a:off x="316230" y="1425055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A7F1EEC0-111D-987B-C9C7-9ADBC112B19A}"/>
              </a:ext>
            </a:extLst>
          </p:cNvPr>
          <p:cNvSpPr/>
          <p:nvPr/>
        </p:nvSpPr>
        <p:spPr>
          <a:xfrm>
            <a:off x="1997017" y="2566555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8" name="Flowchart: Connector 67">
            <a:extLst>
              <a:ext uri="{FF2B5EF4-FFF2-40B4-BE49-F238E27FC236}">
                <a16:creationId xmlns:a16="http://schemas.microsoft.com/office/drawing/2014/main" id="{CE3DBA7C-F23F-68C1-FADC-AE7F1972BE99}"/>
              </a:ext>
            </a:extLst>
          </p:cNvPr>
          <p:cNvSpPr/>
          <p:nvPr/>
        </p:nvSpPr>
        <p:spPr>
          <a:xfrm>
            <a:off x="2819861" y="2810854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69" name="Flowchart: Connector 68">
            <a:extLst>
              <a:ext uri="{FF2B5EF4-FFF2-40B4-BE49-F238E27FC236}">
                <a16:creationId xmlns:a16="http://schemas.microsoft.com/office/drawing/2014/main" id="{E0745A1C-893C-99F8-3EF1-C81962E53BF6}"/>
              </a:ext>
            </a:extLst>
          </p:cNvPr>
          <p:cNvSpPr/>
          <p:nvPr/>
        </p:nvSpPr>
        <p:spPr>
          <a:xfrm>
            <a:off x="3954896" y="4049965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1611D74B-26CD-306C-DF71-830A022C720F}"/>
              </a:ext>
            </a:extLst>
          </p:cNvPr>
          <p:cNvSpPr/>
          <p:nvPr/>
        </p:nvSpPr>
        <p:spPr>
          <a:xfrm>
            <a:off x="3585869" y="3200723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7ABA6AC-A631-3E8F-C2D1-1469402E59A6}"/>
              </a:ext>
            </a:extLst>
          </p:cNvPr>
          <p:cNvCxnSpPr>
            <a:cxnSpLocks/>
            <a:stCxn id="68" idx="6"/>
            <a:endCxn id="70" idx="1"/>
          </p:cNvCxnSpPr>
          <p:nvPr/>
        </p:nvCxnSpPr>
        <p:spPr>
          <a:xfrm>
            <a:off x="2876896" y="2839372"/>
            <a:ext cx="717326" cy="3697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2AD49B0-1AFF-41DB-4CFE-CC37EAF2C84A}"/>
              </a:ext>
            </a:extLst>
          </p:cNvPr>
          <p:cNvCxnSpPr>
            <a:cxnSpLocks/>
            <a:stCxn id="69" idx="0"/>
            <a:endCxn id="70" idx="5"/>
          </p:cNvCxnSpPr>
          <p:nvPr/>
        </p:nvCxnSpPr>
        <p:spPr>
          <a:xfrm flipH="1" flipV="1">
            <a:off x="3634551" y="3249405"/>
            <a:ext cx="348863" cy="8005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A86D68B-968D-4220-5438-DBF30D6603F4}"/>
              </a:ext>
            </a:extLst>
          </p:cNvPr>
          <p:cNvCxnSpPr>
            <a:cxnSpLocks/>
            <a:stCxn id="82" idx="0"/>
            <a:endCxn id="69" idx="4"/>
          </p:cNvCxnSpPr>
          <p:nvPr/>
        </p:nvCxnSpPr>
        <p:spPr>
          <a:xfrm flipH="1" flipV="1">
            <a:off x="3983414" y="4107000"/>
            <a:ext cx="390611" cy="5914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3301C6F-B327-1FC0-4DA7-E41F60020EC1}"/>
              </a:ext>
            </a:extLst>
          </p:cNvPr>
          <p:cNvGrpSpPr/>
          <p:nvPr/>
        </p:nvGrpSpPr>
        <p:grpSpPr>
          <a:xfrm>
            <a:off x="3018011" y="3369656"/>
            <a:ext cx="2712028" cy="2712028"/>
            <a:chOff x="2623589" y="3508663"/>
            <a:chExt cx="2712028" cy="2712028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8187E74C-9837-4D38-A4BD-891CF9F38A4F}"/>
                </a:ext>
              </a:extLst>
            </p:cNvPr>
            <p:cNvGrpSpPr/>
            <p:nvPr/>
          </p:nvGrpSpPr>
          <p:grpSpPr>
            <a:xfrm>
              <a:off x="2623589" y="3508663"/>
              <a:ext cx="2712028" cy="2712028"/>
              <a:chOff x="4493029" y="1070263"/>
              <a:chExt cx="2712028" cy="2712028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9F266D0-A1E8-4135-45ED-92FE57A95F94}"/>
                  </a:ext>
                </a:extLst>
              </p:cNvPr>
              <p:cNvSpPr/>
              <p:nvPr/>
            </p:nvSpPr>
            <p:spPr>
              <a:xfrm>
                <a:off x="4493029" y="1070263"/>
                <a:ext cx="2712028" cy="2712028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endParaRPr lang="en-PK" dirty="0"/>
              </a:p>
            </p:txBody>
          </p:sp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379502D-5795-1EC6-F854-4AE27C0EC2ED}"/>
                  </a:ext>
                </a:extLst>
              </p:cNvPr>
              <p:cNvSpPr/>
              <p:nvPr/>
            </p:nvSpPr>
            <p:spPr>
              <a:xfrm>
                <a:off x="5567103" y="2144337"/>
                <a:ext cx="563880" cy="563880"/>
              </a:xfrm>
              <a:prstGeom prst="ellipse">
                <a:avLst/>
              </a:prstGeom>
              <a:solidFill>
                <a:srgbClr val="00B0F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7BE3AC4-902A-0200-0A21-669793A92284}"/>
                  </a:ext>
                </a:extLst>
              </p:cNvPr>
              <p:cNvCxnSpPr>
                <a:cxnSpLocks/>
                <a:stCxn id="5" idx="4"/>
                <a:endCxn id="5" idx="0"/>
              </p:cNvCxnSpPr>
              <p:nvPr/>
            </p:nvCxnSpPr>
            <p:spPr>
              <a:xfrm flipV="1">
                <a:off x="5849043" y="2144337"/>
                <a:ext cx="0" cy="563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D15C9EC-EC2F-4D20-F71F-B9D0E51F897B}"/>
                  </a:ext>
                </a:extLst>
              </p:cNvPr>
              <p:cNvCxnSpPr>
                <a:cxnSpLocks/>
                <a:stCxn id="5" idx="6"/>
                <a:endCxn id="5" idx="2"/>
              </p:cNvCxnSpPr>
              <p:nvPr/>
            </p:nvCxnSpPr>
            <p:spPr>
              <a:xfrm flipH="1">
                <a:off x="5567103" y="2426277"/>
                <a:ext cx="5638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C5245123-5DEE-CDF5-AEBB-818DC111A1EF}"/>
                  </a:ext>
                </a:extLst>
              </p:cNvPr>
              <p:cNvCxnSpPr>
                <a:cxnSpLocks/>
                <a:stCxn id="2" idx="0"/>
              </p:cNvCxnSpPr>
              <p:nvPr/>
            </p:nvCxnSpPr>
            <p:spPr>
              <a:xfrm>
                <a:off x="5849043" y="1070263"/>
                <a:ext cx="0" cy="135601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DA0D5BD-76E1-FEE9-9790-17BA0F837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56662" y="1385109"/>
                <a:ext cx="827806" cy="1016577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2F6228C-AF36-A900-BE60-69447AB2851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33802" y="2401686"/>
                <a:ext cx="545870" cy="1271154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5A3A635-680F-8C88-6C9C-E1D3F51EAC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26181" y="2144121"/>
                <a:ext cx="1363679" cy="28388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8D02EC5-8CFB-A666-19A2-4FED6ECA35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841420" y="2418657"/>
                <a:ext cx="1195650" cy="618606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13CE5AB-3763-B0D2-6DD7-0BC772E81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46514" y="1333500"/>
                <a:ext cx="817590" cy="1078230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CE2F7D9-8313-1C35-33C0-14BCB74D1F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43699" y="2402379"/>
                <a:ext cx="520406" cy="1270461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698D48-4EAE-B998-879B-44E8AF271E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3334" y="2139661"/>
                <a:ext cx="1340772" cy="281419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F98DE78-BBE6-4EA0-AC40-6B29113350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29150" y="2411730"/>
                <a:ext cx="1234957" cy="625533"/>
              </a:xfrm>
              <a:prstGeom prst="line">
                <a:avLst/>
              </a:prstGeom>
              <a:ln>
                <a:solidFill>
                  <a:srgbClr val="FF0000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2" name="Flowchart: Connector 81">
              <a:extLst>
                <a:ext uri="{FF2B5EF4-FFF2-40B4-BE49-F238E27FC236}">
                  <a16:creationId xmlns:a16="http://schemas.microsoft.com/office/drawing/2014/main" id="{D65AC231-010A-389B-E083-FA8ED5C561AB}"/>
                </a:ext>
              </a:extLst>
            </p:cNvPr>
            <p:cNvSpPr/>
            <p:nvPr/>
          </p:nvSpPr>
          <p:spPr>
            <a:xfrm>
              <a:off x="3951085" y="4837471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50F9118-E08C-F6F1-D3E3-B17127EEF8FE}"/>
              </a:ext>
            </a:extLst>
          </p:cNvPr>
          <p:cNvSpPr/>
          <p:nvPr/>
        </p:nvSpPr>
        <p:spPr>
          <a:xfrm>
            <a:off x="9310116" y="3835562"/>
            <a:ext cx="2633472" cy="2615184"/>
          </a:xfrm>
          <a:custGeom>
            <a:avLst/>
            <a:gdLst>
              <a:gd name="connsiteX0" fmla="*/ 1316736 w 2633472"/>
              <a:gd name="connsiteY0" fmla="*/ 0 h 2615184"/>
              <a:gd name="connsiteX1" fmla="*/ 926592 w 2633472"/>
              <a:gd name="connsiteY1" fmla="*/ 786384 h 2615184"/>
              <a:gd name="connsiteX2" fmla="*/ 0 w 2633472"/>
              <a:gd name="connsiteY2" fmla="*/ 1078992 h 2615184"/>
              <a:gd name="connsiteX3" fmla="*/ 109728 w 2633472"/>
              <a:gd name="connsiteY3" fmla="*/ 1987296 h 2615184"/>
              <a:gd name="connsiteX4" fmla="*/ 816864 w 2633472"/>
              <a:gd name="connsiteY4" fmla="*/ 2615184 h 2615184"/>
              <a:gd name="connsiteX5" fmla="*/ 1834896 w 2633472"/>
              <a:gd name="connsiteY5" fmla="*/ 2596896 h 2615184"/>
              <a:gd name="connsiteX6" fmla="*/ 2511552 w 2633472"/>
              <a:gd name="connsiteY6" fmla="*/ 1981200 h 2615184"/>
              <a:gd name="connsiteX7" fmla="*/ 2633472 w 2633472"/>
              <a:gd name="connsiteY7" fmla="*/ 1078992 h 2615184"/>
              <a:gd name="connsiteX8" fmla="*/ 2176272 w 2633472"/>
              <a:gd name="connsiteY8" fmla="*/ 316992 h 2615184"/>
              <a:gd name="connsiteX9" fmla="*/ 1316736 w 2633472"/>
              <a:gd name="connsiteY9" fmla="*/ 0 h 261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3472" h="2615184">
                <a:moveTo>
                  <a:pt x="1316736" y="0"/>
                </a:moveTo>
                <a:lnTo>
                  <a:pt x="926592" y="786384"/>
                </a:lnTo>
                <a:lnTo>
                  <a:pt x="0" y="1078992"/>
                </a:lnTo>
                <a:lnTo>
                  <a:pt x="109728" y="1987296"/>
                </a:lnTo>
                <a:lnTo>
                  <a:pt x="816864" y="2615184"/>
                </a:lnTo>
                <a:lnTo>
                  <a:pt x="1834896" y="2596896"/>
                </a:lnTo>
                <a:lnTo>
                  <a:pt x="2511552" y="1981200"/>
                </a:lnTo>
                <a:lnTo>
                  <a:pt x="2633472" y="1078992"/>
                </a:lnTo>
                <a:lnTo>
                  <a:pt x="2176272" y="316992"/>
                </a:lnTo>
                <a:lnTo>
                  <a:pt x="1316736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25FAFFD-C920-5A16-98EF-63C3B8744D30}"/>
              </a:ext>
            </a:extLst>
          </p:cNvPr>
          <p:cNvCxnSpPr>
            <a:cxnSpLocks/>
            <a:stCxn id="101" idx="1"/>
          </p:cNvCxnSpPr>
          <p:nvPr/>
        </p:nvCxnSpPr>
        <p:spPr>
          <a:xfrm>
            <a:off x="10236708" y="4621946"/>
            <a:ext cx="1706880" cy="1754323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5B3760E9-C469-D388-9431-4A5D74935BA3}"/>
              </a:ext>
            </a:extLst>
          </p:cNvPr>
          <p:cNvGrpSpPr/>
          <p:nvPr/>
        </p:nvGrpSpPr>
        <p:grpSpPr>
          <a:xfrm>
            <a:off x="3863124" y="2758670"/>
            <a:ext cx="2712028" cy="2712028"/>
            <a:chOff x="4561143" y="2638710"/>
            <a:chExt cx="2712028" cy="2712028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8396FC4-AAF0-CB85-BBDE-55F03F97B2A0}"/>
                </a:ext>
              </a:extLst>
            </p:cNvPr>
            <p:cNvSpPr/>
            <p:nvPr/>
          </p:nvSpPr>
          <p:spPr>
            <a:xfrm>
              <a:off x="4561143" y="2638710"/>
              <a:ext cx="2712028" cy="27120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endParaRPr lang="en-PK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AE71C333-E83B-A4A1-34F3-630026BB4DD7}"/>
                </a:ext>
              </a:extLst>
            </p:cNvPr>
            <p:cNvSpPr/>
            <p:nvPr/>
          </p:nvSpPr>
          <p:spPr>
            <a:xfrm>
              <a:off x="5635217" y="3712784"/>
              <a:ext cx="563880" cy="5638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E678EDA-256D-0855-B3F1-4E2008D5AECD}"/>
                </a:ext>
              </a:extLst>
            </p:cNvPr>
            <p:cNvCxnSpPr>
              <a:cxnSpLocks/>
              <a:stCxn id="109" idx="4"/>
              <a:endCxn id="109" idx="0"/>
            </p:cNvCxnSpPr>
            <p:nvPr/>
          </p:nvCxnSpPr>
          <p:spPr>
            <a:xfrm flipV="1">
              <a:off x="5917157" y="3712784"/>
              <a:ext cx="0" cy="563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27744B1-FDBD-F1F5-E75A-340A5F260F27}"/>
                </a:ext>
              </a:extLst>
            </p:cNvPr>
            <p:cNvCxnSpPr>
              <a:cxnSpLocks/>
              <a:stCxn id="109" idx="6"/>
              <a:endCxn id="109" idx="2"/>
            </p:cNvCxnSpPr>
            <p:nvPr/>
          </p:nvCxnSpPr>
          <p:spPr>
            <a:xfrm flipH="1">
              <a:off x="5635217" y="3994724"/>
              <a:ext cx="563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F3FF7B-9D62-7EF3-A598-632B0EA2C29B}"/>
                </a:ext>
              </a:extLst>
            </p:cNvPr>
            <p:cNvCxnSpPr>
              <a:cxnSpLocks/>
              <a:stCxn id="108" idx="0"/>
            </p:cNvCxnSpPr>
            <p:nvPr/>
          </p:nvCxnSpPr>
          <p:spPr>
            <a:xfrm>
              <a:off x="5917157" y="2638710"/>
              <a:ext cx="0" cy="13560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5EB7FD9-9439-CD64-42E5-A6F8A9A51D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4776" y="2953556"/>
              <a:ext cx="827806" cy="1016577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7D66341-53B3-776B-E060-337259F1C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1916" y="3970133"/>
              <a:ext cx="545870" cy="127115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F21F635-F250-ABE4-9F98-BFC4810245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94295" y="3712568"/>
              <a:ext cx="1363679" cy="28388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D78298C7-52CD-BCED-6965-D849DE54C1B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09534" y="3987104"/>
              <a:ext cx="1195650" cy="618606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30BCF6F-20F6-1EB3-478B-C1F6C5722D1F}"/>
                </a:ext>
              </a:extLst>
            </p:cNvPr>
            <p:cNvCxnSpPr>
              <a:cxnSpLocks/>
            </p:cNvCxnSpPr>
            <p:nvPr/>
          </p:nvCxnSpPr>
          <p:spPr>
            <a:xfrm>
              <a:off x="5114628" y="2901947"/>
              <a:ext cx="817590" cy="107823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818A6B7F-3883-8937-C5EC-1B6618777E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11813" y="3970826"/>
              <a:ext cx="520406" cy="127046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E0039C58-80F1-84AE-AB02-928BD2BB05B3}"/>
                </a:ext>
              </a:extLst>
            </p:cNvPr>
            <p:cNvCxnSpPr>
              <a:cxnSpLocks/>
            </p:cNvCxnSpPr>
            <p:nvPr/>
          </p:nvCxnSpPr>
          <p:spPr>
            <a:xfrm>
              <a:off x="4591448" y="3708108"/>
              <a:ext cx="1340772" cy="281419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630DF61-3962-BC69-746A-F20D9166EC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7264" y="3980177"/>
              <a:ext cx="1234957" cy="625533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ED93F45B-1933-0764-0476-9DE7F44915F1}"/>
                </a:ext>
              </a:extLst>
            </p:cNvPr>
            <p:cNvSpPr/>
            <p:nvPr/>
          </p:nvSpPr>
          <p:spPr>
            <a:xfrm>
              <a:off x="5884829" y="3962778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</p:grp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9038185-2071-165E-5233-2C6BAB68F1A3}"/>
              </a:ext>
            </a:extLst>
          </p:cNvPr>
          <p:cNvCxnSpPr>
            <a:cxnSpLocks/>
            <a:stCxn id="141" idx="1"/>
            <a:endCxn id="69" idx="6"/>
          </p:cNvCxnSpPr>
          <p:nvPr/>
        </p:nvCxnSpPr>
        <p:spPr>
          <a:xfrm flipH="1" flipV="1">
            <a:off x="4011931" y="4078483"/>
            <a:ext cx="1183232" cy="1260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Flowchart: Connector 146">
            <a:extLst>
              <a:ext uri="{FF2B5EF4-FFF2-40B4-BE49-F238E27FC236}">
                <a16:creationId xmlns:a16="http://schemas.microsoft.com/office/drawing/2014/main" id="{D80444EE-2497-3E66-8D3F-19CEB9AE4BE7}"/>
              </a:ext>
            </a:extLst>
          </p:cNvPr>
          <p:cNvSpPr/>
          <p:nvPr/>
        </p:nvSpPr>
        <p:spPr>
          <a:xfrm>
            <a:off x="3546355" y="4250041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4AFC01F0-FA78-6A5A-ABA1-4AFC383BE459}"/>
              </a:ext>
            </a:extLst>
          </p:cNvPr>
          <p:cNvCxnSpPr>
            <a:cxnSpLocks/>
            <a:stCxn id="141" idx="3"/>
            <a:endCxn id="82" idx="1"/>
          </p:cNvCxnSpPr>
          <p:nvPr/>
        </p:nvCxnSpPr>
        <p:spPr>
          <a:xfrm flipH="1">
            <a:off x="4353860" y="4131420"/>
            <a:ext cx="841303" cy="5753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>
            <a:extLst>
              <a:ext uri="{FF2B5EF4-FFF2-40B4-BE49-F238E27FC236}">
                <a16:creationId xmlns:a16="http://schemas.microsoft.com/office/drawing/2014/main" id="{36D1E7FE-7423-4047-9DA7-4618C1610595}"/>
              </a:ext>
            </a:extLst>
          </p:cNvPr>
          <p:cNvSpPr txBox="1"/>
          <p:nvPr/>
        </p:nvSpPr>
        <p:spPr>
          <a:xfrm>
            <a:off x="6407165" y="579854"/>
            <a:ext cx="33396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The goal is to keep the obstacles out </a:t>
            </a:r>
            <a:r>
              <a:rPr lang="en-US" sz="1100" dirty="0" err="1"/>
              <a:t>oV</a:t>
            </a:r>
            <a:r>
              <a:rPr lang="en-US" sz="1100" dirty="0"/>
              <a:t> the circle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When: Target point </a:t>
            </a:r>
            <a:r>
              <a:rPr lang="en-US" sz="1100" dirty="0" err="1"/>
              <a:t>Dist</a:t>
            </a:r>
            <a:r>
              <a:rPr lang="en-US" sz="1100" dirty="0"/>
              <a:t> &lt; Radius1</a:t>
            </a:r>
            <a:br>
              <a:rPr lang="en-US" sz="1100" dirty="0"/>
            </a:br>
            <a:r>
              <a:rPr lang="en-US" sz="1100" dirty="0"/>
              <a:t>Then: Move point to the away(?)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When: Target point </a:t>
            </a:r>
            <a:r>
              <a:rPr lang="en-US" sz="1100" dirty="0" err="1"/>
              <a:t>Dist</a:t>
            </a:r>
            <a:r>
              <a:rPr lang="en-US" sz="1100" dirty="0"/>
              <a:t> &lt; Radius1</a:t>
            </a:r>
            <a:br>
              <a:rPr lang="en-US" sz="1100" dirty="0"/>
            </a:br>
            <a:r>
              <a:rPr lang="en-US" sz="1100" dirty="0"/>
              <a:t>Then: cannot reach, target next point.</a:t>
            </a:r>
            <a:endParaRPr lang="en-PK" sz="1100" dirty="0"/>
          </a:p>
        </p:txBody>
      </p:sp>
    </p:spTree>
    <p:extLst>
      <p:ext uri="{BB962C8B-B14F-4D97-AF65-F5344CB8AC3E}">
        <p14:creationId xmlns:p14="http://schemas.microsoft.com/office/powerpoint/2010/main" val="1847146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07876-A561-CCBD-E0EE-2051790E9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832" y="389106"/>
            <a:ext cx="6679857" cy="1624520"/>
          </a:xfrm>
        </p:spPr>
        <p:txBody>
          <a:bodyPr anchor="ctr">
            <a:normAutofit/>
          </a:bodyPr>
          <a:lstStyle/>
          <a:p>
            <a:r>
              <a:rPr lang="en-US" sz="4000" dirty="0" err="1"/>
              <a:t>Webots</a:t>
            </a:r>
            <a:r>
              <a:rPr lang="en-US" sz="4000" dirty="0"/>
              <a:t> Environment Creation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B624A20-3F71-94CE-5F7B-EC16FC06D70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72164" y="2743200"/>
            <a:ext cx="6505384" cy="3613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Webots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is a 3D simulation software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robotics modeling and testing.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Includes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home environment setup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for elderly care.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Simulated household objects: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Fridge, oven, furniture, and hospital bed.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Two robots: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Fixed robotic arm (NED 6DOF) and mobile robot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Robotino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39F12-536E-D318-9B03-5ED3D1661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0" r="6084"/>
          <a:stretch/>
        </p:blipFill>
        <p:spPr>
          <a:xfrm>
            <a:off x="6777548" y="696744"/>
            <a:ext cx="5136544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210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E3AD33-E8C1-D29C-284F-D977B33D4F7F}"/>
              </a:ext>
            </a:extLst>
          </p:cNvPr>
          <p:cNvGrpSpPr/>
          <p:nvPr/>
        </p:nvGrpSpPr>
        <p:grpSpPr>
          <a:xfrm>
            <a:off x="2623589" y="3508663"/>
            <a:ext cx="2712028" cy="2712028"/>
            <a:chOff x="4493029" y="1070263"/>
            <a:chExt cx="2712028" cy="2712028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7CA892B-BC7B-2994-9515-5F09486F9C25}"/>
                </a:ext>
              </a:extLst>
            </p:cNvPr>
            <p:cNvSpPr/>
            <p:nvPr/>
          </p:nvSpPr>
          <p:spPr>
            <a:xfrm>
              <a:off x="4493029" y="1070263"/>
              <a:ext cx="2712028" cy="2712028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DA87A4E-9B5F-BC3F-D01A-27B37B96C8D0}"/>
                </a:ext>
              </a:extLst>
            </p:cNvPr>
            <p:cNvSpPr/>
            <p:nvPr/>
          </p:nvSpPr>
          <p:spPr>
            <a:xfrm>
              <a:off x="5567103" y="2144337"/>
              <a:ext cx="563880" cy="563880"/>
            </a:xfrm>
            <a:prstGeom prst="ellipse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51E31E-5B00-D0E1-2ED6-588C8AC84EA4}"/>
                </a:ext>
              </a:extLst>
            </p:cNvPr>
            <p:cNvCxnSpPr>
              <a:cxnSpLocks/>
              <a:stCxn id="4" idx="4"/>
              <a:endCxn id="4" idx="0"/>
            </p:cNvCxnSpPr>
            <p:nvPr/>
          </p:nvCxnSpPr>
          <p:spPr>
            <a:xfrm flipV="1">
              <a:off x="5849043" y="2144337"/>
              <a:ext cx="0" cy="5638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6ECCBF4-510B-28ED-0B57-C0352E446376}"/>
                </a:ext>
              </a:extLst>
            </p:cNvPr>
            <p:cNvCxnSpPr>
              <a:cxnSpLocks/>
              <a:stCxn id="4" idx="6"/>
              <a:endCxn id="4" idx="2"/>
            </p:cNvCxnSpPr>
            <p:nvPr/>
          </p:nvCxnSpPr>
          <p:spPr>
            <a:xfrm flipH="1">
              <a:off x="5567103" y="2426277"/>
              <a:ext cx="56388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045C02B-F23E-5060-FD9E-BEF4F58F1169}"/>
                </a:ext>
              </a:extLst>
            </p:cNvPr>
            <p:cNvCxnSpPr>
              <a:cxnSpLocks/>
              <a:stCxn id="3" idx="0"/>
            </p:cNvCxnSpPr>
            <p:nvPr/>
          </p:nvCxnSpPr>
          <p:spPr>
            <a:xfrm>
              <a:off x="5849043" y="1070263"/>
              <a:ext cx="0" cy="1356014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5994399-1060-A1CC-C9E0-D3A13A0B02F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56662" y="1385109"/>
              <a:ext cx="827806" cy="1016577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30FA31D-44C1-3D9F-C400-3C9800146A7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33802" y="2401686"/>
              <a:ext cx="545870" cy="1271154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D6924FD-1F0D-7B51-3B01-28195B3590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26181" y="2144121"/>
              <a:ext cx="1363679" cy="283886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66F5FE-F335-2149-6F90-6C37A2362E7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41420" y="2418657"/>
              <a:ext cx="1195650" cy="618606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37838E4-8574-CB38-C393-B5DCA6215944}"/>
                </a:ext>
              </a:extLst>
            </p:cNvPr>
            <p:cNvCxnSpPr>
              <a:cxnSpLocks/>
            </p:cNvCxnSpPr>
            <p:nvPr/>
          </p:nvCxnSpPr>
          <p:spPr>
            <a:xfrm>
              <a:off x="5046514" y="1333500"/>
              <a:ext cx="817590" cy="1078230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A0645B-A47F-0445-B8E2-3EBCAF2360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43699" y="2402379"/>
              <a:ext cx="520406" cy="1270461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6139132-AAE5-74D2-18D0-478496441A31}"/>
                </a:ext>
              </a:extLst>
            </p:cNvPr>
            <p:cNvCxnSpPr>
              <a:cxnSpLocks/>
            </p:cNvCxnSpPr>
            <p:nvPr/>
          </p:nvCxnSpPr>
          <p:spPr>
            <a:xfrm>
              <a:off x="4523334" y="2139661"/>
              <a:ext cx="1340772" cy="281419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CBE22A9-C7AF-29B6-974B-8A7CAAEB66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9150" y="2411730"/>
              <a:ext cx="1234957" cy="625533"/>
            </a:xfrm>
            <a:prstGeom prst="line">
              <a:avLst/>
            </a:prstGeom>
            <a:ln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7602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128E09-9DF7-F67D-E93F-6867EFFAFFDD}"/>
              </a:ext>
            </a:extLst>
          </p:cNvPr>
          <p:cNvSpPr txBox="1"/>
          <p:nvPr/>
        </p:nvSpPr>
        <p:spPr>
          <a:xfrm>
            <a:off x="2194560" y="2788920"/>
            <a:ext cx="18920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 = 0.90436 </a:t>
            </a:r>
            <a:r>
              <a:rPr lang="en-US" dirty="0" err="1"/>
              <a:t>gps</a:t>
            </a:r>
            <a:endParaRPr lang="en-US" dirty="0"/>
          </a:p>
          <a:p>
            <a:r>
              <a:rPr lang="en-US" dirty="0"/>
              <a:t>1m = (600/10) </a:t>
            </a:r>
            <a:r>
              <a:rPr lang="en-US" dirty="0" err="1"/>
              <a:t>pxl</a:t>
            </a:r>
            <a:endParaRPr lang="en-US" dirty="0"/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1988022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mechanical arm&#10;&#10;Description automatically generated">
            <a:extLst>
              <a:ext uri="{FF2B5EF4-FFF2-40B4-BE49-F238E27FC236}">
                <a16:creationId xmlns:a16="http://schemas.microsoft.com/office/drawing/2014/main" id="{5C028346-99C8-5DD1-6A43-6D59E4269C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062C51-7D10-C941-DA43-110A875F57AD}"/>
              </a:ext>
            </a:extLst>
          </p:cNvPr>
          <p:cNvSpPr txBox="1"/>
          <p:nvPr/>
        </p:nvSpPr>
        <p:spPr>
          <a:xfrm>
            <a:off x="283464" y="143877"/>
            <a:ext cx="474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Robot Description</a:t>
            </a:r>
          </a:p>
        </p:txBody>
      </p:sp>
    </p:spTree>
    <p:extLst>
      <p:ext uri="{BB962C8B-B14F-4D97-AF65-F5344CB8AC3E}">
        <p14:creationId xmlns:p14="http://schemas.microsoft.com/office/powerpoint/2010/main" val="168935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CCAF02-F1AF-144A-B81F-3C182D7B6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42" y="286492"/>
            <a:ext cx="11110316" cy="62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63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28E043-697D-0D8C-CEE9-057DB81B2E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91886"/>
            <a:ext cx="9144000" cy="1165609"/>
          </a:xfrm>
        </p:spPr>
        <p:txBody>
          <a:bodyPr>
            <a:normAutofit/>
          </a:bodyPr>
          <a:lstStyle/>
          <a:p>
            <a:r>
              <a:rPr lang="en-IN" sz="4800" dirty="0"/>
              <a:t>A </a:t>
            </a:r>
            <a:r>
              <a:rPr lang="de-DE" sz="4800" dirty="0"/>
              <a:t>* </a:t>
            </a:r>
            <a:r>
              <a:rPr lang="de-DE" sz="4800" dirty="0" err="1"/>
              <a:t>Algorithm</a:t>
            </a:r>
            <a:endParaRPr lang="en-CA" sz="48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B98E380-2551-9C92-1B6C-8A8F6439F8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44362"/>
            <a:ext cx="9144000" cy="3999244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/>
              <a:t>Utilizes heuristic-based cost calculation for optimal pathfinding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/>
              <a:t>Supports dynamic updates for real-time navigation adjustments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/>
              <a:t>Developed in Python for seamless integration with </a:t>
            </a:r>
            <a:r>
              <a:rPr lang="en-CA" dirty="0" err="1"/>
              <a:t>Webots</a:t>
            </a:r>
            <a:endParaRPr lang="en-CA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/>
              <a:t>Converts the grid into a suitable format and identifies start &amp; end nodes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/>
              <a:t>Considers diagonal movements for improved efficiency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CA" dirty="0"/>
              <a:t>Returns the computed path as a list of coordinates</a:t>
            </a:r>
          </a:p>
        </p:txBody>
      </p:sp>
    </p:spTree>
    <p:extLst>
      <p:ext uri="{BB962C8B-B14F-4D97-AF65-F5344CB8AC3E}">
        <p14:creationId xmlns:p14="http://schemas.microsoft.com/office/powerpoint/2010/main" val="712945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527F40CD-63FE-46E8-5D8B-28C45DFBE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50720"/>
          </a:xfrm>
        </p:spPr>
        <p:txBody>
          <a:bodyPr/>
          <a:lstStyle/>
          <a:p>
            <a:pPr algn="ctr"/>
            <a:r>
              <a:rPr lang="de-DE" dirty="0" err="1"/>
              <a:t>Costmap</a:t>
            </a:r>
            <a:endParaRPr lang="en-CA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2FD01D10-3595-E417-44E4-43844767C9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2374" y="1592826"/>
            <a:ext cx="5747426" cy="4584137"/>
          </a:xfrm>
        </p:spPr>
        <p:txBody>
          <a:bodyPr>
            <a:normAutofit/>
          </a:bodyPr>
          <a:lstStyle/>
          <a:p>
            <a:r>
              <a:rPr lang="en-CA" sz="2400" dirty="0"/>
              <a:t>Essential for representing obstacles and identifying safe zones</a:t>
            </a:r>
          </a:p>
          <a:p>
            <a:r>
              <a:rPr lang="en-CA" sz="2400" dirty="0"/>
              <a:t>Provides a detailed layout of static and dynamic obstacles</a:t>
            </a:r>
          </a:p>
          <a:p>
            <a:r>
              <a:rPr lang="en-CA" sz="2400" dirty="0"/>
              <a:t>Enables informed navigation decisions by integrating with the A* algorithm</a:t>
            </a:r>
          </a:p>
          <a:p>
            <a:r>
              <a:rPr lang="en-CA" sz="2400" dirty="0"/>
              <a:t>Utilizes </a:t>
            </a:r>
            <a:r>
              <a:rPr lang="en-CA" sz="2400" dirty="0" err="1"/>
              <a:t>Webots</a:t>
            </a:r>
            <a:r>
              <a:rPr lang="en-CA" sz="2400" dirty="0"/>
              <a:t> and specialized </a:t>
            </a:r>
            <a:r>
              <a:rPr lang="en-CA" sz="2400" dirty="0" err="1"/>
              <a:t>costmap</a:t>
            </a:r>
            <a:r>
              <a:rPr lang="en-CA" sz="2400" dirty="0"/>
              <a:t> generation libraries</a:t>
            </a:r>
          </a:p>
          <a:p>
            <a:r>
              <a:rPr lang="en-CA" sz="2400" dirty="0"/>
              <a:t>Temporary boundary walls define navigation constraints</a:t>
            </a:r>
          </a:p>
          <a:p>
            <a:pPr marL="0" indent="0">
              <a:buNone/>
            </a:pPr>
            <a:endParaRPr lang="en-CA" sz="2400" dirty="0"/>
          </a:p>
          <a:p>
            <a:endParaRPr lang="en-CA" sz="2400" dirty="0"/>
          </a:p>
        </p:txBody>
      </p:sp>
      <p:pic>
        <p:nvPicPr>
          <p:cNvPr id="8" name="Inhaltsplatzhalter 7" descr="Ein Bild, das Text, Multimedia-Software, Software, Screenshot enthält.&#10;&#10;Automatisch generierte Beschreibung">
            <a:extLst>
              <a:ext uri="{FF2B5EF4-FFF2-40B4-BE49-F238E27FC236}">
                <a16:creationId xmlns:a16="http://schemas.microsoft.com/office/drawing/2014/main" id="{98408B40-DFF0-B716-1BB9-E19C5F1D81F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92826"/>
            <a:ext cx="5257800" cy="4584137"/>
          </a:xfrm>
        </p:spPr>
      </p:pic>
    </p:spTree>
    <p:extLst>
      <p:ext uri="{BB962C8B-B14F-4D97-AF65-F5344CB8AC3E}">
        <p14:creationId xmlns:p14="http://schemas.microsoft.com/office/powerpoint/2010/main" val="1181046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Box 151">
            <a:extLst>
              <a:ext uri="{FF2B5EF4-FFF2-40B4-BE49-F238E27FC236}">
                <a16:creationId xmlns:a16="http://schemas.microsoft.com/office/drawing/2014/main" id="{36D1E7FE-7423-4047-9DA7-4618C1610595}"/>
              </a:ext>
            </a:extLst>
          </p:cNvPr>
          <p:cNvSpPr txBox="1"/>
          <p:nvPr/>
        </p:nvSpPr>
        <p:spPr>
          <a:xfrm>
            <a:off x="6406865" y="962944"/>
            <a:ext cx="38295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The goal is to keep the obstacles out of the circle</a:t>
            </a:r>
            <a:endParaRPr lang="en-PK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352AA-DE87-ADEB-F74F-47F65D055BB1}"/>
              </a:ext>
            </a:extLst>
          </p:cNvPr>
          <p:cNvSpPr txBox="1"/>
          <p:nvPr/>
        </p:nvSpPr>
        <p:spPr>
          <a:xfrm>
            <a:off x="241816" y="125734"/>
            <a:ext cx="87030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/>
              <a:t>Centroid-Based Obstacle Avoidance Polygon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0EEC32-5E4F-3EAB-9DA9-4F853D35483C}"/>
              </a:ext>
            </a:extLst>
          </p:cNvPr>
          <p:cNvSpPr txBox="1"/>
          <p:nvPr/>
        </p:nvSpPr>
        <p:spPr>
          <a:xfrm>
            <a:off x="275164" y="716723"/>
            <a:ext cx="520254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IR values covered to reference world coordinates.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Treating IR values as a polygon.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Finding the centroid of this polygon.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/>
              <a:t>Creates a </a:t>
            </a:r>
            <a:r>
              <a:rPr lang="en-IN" sz="1600" b="1" dirty="0"/>
              <a:t>polygon</a:t>
            </a:r>
            <a:r>
              <a:rPr lang="en-IN" sz="1600" dirty="0"/>
              <a:t> using IR sensor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Computes the </a:t>
            </a:r>
            <a:r>
              <a:rPr lang="en-US" sz="1600" b="1" dirty="0"/>
              <a:t>centroid</a:t>
            </a:r>
            <a:r>
              <a:rPr lang="en-US" sz="1600" dirty="0"/>
              <a:t> to determine the best path.</a:t>
            </a:r>
            <a:endParaRPr lang="en-I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centroid calculation adjusts the robot’s path dynamically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AB97773-0A5E-6C86-CE0C-B23C2889BA40}"/>
              </a:ext>
            </a:extLst>
          </p:cNvPr>
          <p:cNvGrpSpPr/>
          <p:nvPr/>
        </p:nvGrpSpPr>
        <p:grpSpPr>
          <a:xfrm>
            <a:off x="2044562" y="3819280"/>
            <a:ext cx="8102876" cy="2712028"/>
            <a:chOff x="2406073" y="3936012"/>
            <a:chExt cx="8102876" cy="27120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98D0F7A-6EE7-E704-3C7E-5393E64884AA}"/>
                </a:ext>
              </a:extLst>
            </p:cNvPr>
            <p:cNvSpPr/>
            <p:nvPr/>
          </p:nvSpPr>
          <p:spPr>
            <a:xfrm>
              <a:off x="7111122" y="4022504"/>
              <a:ext cx="3397827" cy="695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A9E5327-29C5-1363-91C7-75FEC91A4EAA}"/>
                </a:ext>
              </a:extLst>
            </p:cNvPr>
            <p:cNvSpPr/>
            <p:nvPr/>
          </p:nvSpPr>
          <p:spPr>
            <a:xfrm>
              <a:off x="2406073" y="5453380"/>
              <a:ext cx="3397827" cy="69549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968518D-5F39-D0B5-F8C1-A5838F521538}"/>
                </a:ext>
              </a:extLst>
            </p:cNvPr>
            <p:cNvCxnSpPr>
              <a:cxnSpLocks/>
              <a:stCxn id="14" idx="6"/>
              <a:endCxn id="15" idx="2"/>
            </p:cNvCxnSpPr>
            <p:nvPr/>
          </p:nvCxnSpPr>
          <p:spPr>
            <a:xfrm>
              <a:off x="3144405" y="4243633"/>
              <a:ext cx="803332" cy="2005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4DAA3C8-2712-F30E-74FF-D65C8F787FF0}"/>
                </a:ext>
              </a:extLst>
            </p:cNvPr>
            <p:cNvCxnSpPr>
              <a:cxnSpLocks/>
              <a:stCxn id="15" idx="5"/>
              <a:endCxn id="16" idx="1"/>
            </p:cNvCxnSpPr>
            <p:nvPr/>
          </p:nvCxnSpPr>
          <p:spPr>
            <a:xfrm>
              <a:off x="3996419" y="4464357"/>
              <a:ext cx="782515" cy="20397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lowchart: Connector 13">
              <a:extLst>
                <a:ext uri="{FF2B5EF4-FFF2-40B4-BE49-F238E27FC236}">
                  <a16:creationId xmlns:a16="http://schemas.microsoft.com/office/drawing/2014/main" id="{D78D379B-902B-1A5E-336C-DCE920DC0A5B}"/>
                </a:ext>
              </a:extLst>
            </p:cNvPr>
            <p:cNvSpPr/>
            <p:nvPr/>
          </p:nvSpPr>
          <p:spPr>
            <a:xfrm>
              <a:off x="3087370" y="4215115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5" name="Flowchart: Connector 14">
              <a:extLst>
                <a:ext uri="{FF2B5EF4-FFF2-40B4-BE49-F238E27FC236}">
                  <a16:creationId xmlns:a16="http://schemas.microsoft.com/office/drawing/2014/main" id="{A8BD9A85-6D76-6869-0425-E2EA05FC8D46}"/>
                </a:ext>
              </a:extLst>
            </p:cNvPr>
            <p:cNvSpPr/>
            <p:nvPr/>
          </p:nvSpPr>
          <p:spPr>
            <a:xfrm>
              <a:off x="3947737" y="4415675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6" name="Flowchart: Connector 15">
              <a:extLst>
                <a:ext uri="{FF2B5EF4-FFF2-40B4-BE49-F238E27FC236}">
                  <a16:creationId xmlns:a16="http://schemas.microsoft.com/office/drawing/2014/main" id="{E5C5F2C3-2F14-F84E-903E-A71467A09348}"/>
                </a:ext>
              </a:extLst>
            </p:cNvPr>
            <p:cNvSpPr/>
            <p:nvPr/>
          </p:nvSpPr>
          <p:spPr>
            <a:xfrm>
              <a:off x="4770581" y="4659974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0108469E-B113-CB89-A36B-10544B393DD8}"/>
                </a:ext>
              </a:extLst>
            </p:cNvPr>
            <p:cNvSpPr/>
            <p:nvPr/>
          </p:nvSpPr>
          <p:spPr>
            <a:xfrm>
              <a:off x="5905616" y="5899085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D77B277E-77E6-2BF2-CAD8-C8D1A09C79FF}"/>
                </a:ext>
              </a:extLst>
            </p:cNvPr>
            <p:cNvSpPr/>
            <p:nvPr/>
          </p:nvSpPr>
          <p:spPr>
            <a:xfrm>
              <a:off x="5536589" y="5049843"/>
              <a:ext cx="57035" cy="57035"/>
            </a:xfrm>
            <a:prstGeom prst="flowChartConnector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F790FC0-3C22-0006-553E-F5DE8A6F86C3}"/>
                </a:ext>
              </a:extLst>
            </p:cNvPr>
            <p:cNvCxnSpPr>
              <a:cxnSpLocks/>
              <a:stCxn id="16" idx="6"/>
              <a:endCxn id="19" idx="1"/>
            </p:cNvCxnSpPr>
            <p:nvPr/>
          </p:nvCxnSpPr>
          <p:spPr>
            <a:xfrm>
              <a:off x="4827616" y="4688492"/>
              <a:ext cx="717326" cy="36970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F18C18F-6B16-6241-9A2C-77074C484CC5}"/>
                </a:ext>
              </a:extLst>
            </p:cNvPr>
            <p:cNvCxnSpPr>
              <a:cxnSpLocks/>
              <a:stCxn id="18" idx="0"/>
              <a:endCxn id="19" idx="5"/>
            </p:cNvCxnSpPr>
            <p:nvPr/>
          </p:nvCxnSpPr>
          <p:spPr>
            <a:xfrm flipH="1" flipV="1">
              <a:off x="5585271" y="5098525"/>
              <a:ext cx="348863" cy="8005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242B9BF-79E4-187C-7751-72A94B10A190}"/>
                </a:ext>
              </a:extLst>
            </p:cNvPr>
            <p:cNvGrpSpPr/>
            <p:nvPr/>
          </p:nvGrpSpPr>
          <p:grpSpPr>
            <a:xfrm>
              <a:off x="4877764" y="3936012"/>
              <a:ext cx="2712028" cy="2712028"/>
              <a:chOff x="2623589" y="3508663"/>
              <a:chExt cx="2712028" cy="271202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3E30C45-D0AE-DEDB-0C48-92CB6DCF744C}"/>
                  </a:ext>
                </a:extLst>
              </p:cNvPr>
              <p:cNvGrpSpPr/>
              <p:nvPr/>
            </p:nvGrpSpPr>
            <p:grpSpPr>
              <a:xfrm>
                <a:off x="2623589" y="3508663"/>
                <a:ext cx="2712028" cy="2712028"/>
                <a:chOff x="4493029" y="1070263"/>
                <a:chExt cx="2712028" cy="2712028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7E74E4BA-8906-ACA0-94A8-F06EE8EEA306}"/>
                    </a:ext>
                  </a:extLst>
                </p:cNvPr>
                <p:cNvSpPr/>
                <p:nvPr/>
              </p:nvSpPr>
              <p:spPr>
                <a:xfrm>
                  <a:off x="4493029" y="1070263"/>
                  <a:ext cx="2712028" cy="2712028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c</a:t>
                  </a:r>
                  <a:endParaRPr lang="en-PK" dirty="0"/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9EF5240A-6C13-6426-4024-3BC1B3947BFB}"/>
                    </a:ext>
                  </a:extLst>
                </p:cNvPr>
                <p:cNvSpPr/>
                <p:nvPr/>
              </p:nvSpPr>
              <p:spPr>
                <a:xfrm>
                  <a:off x="5567103" y="2144337"/>
                  <a:ext cx="563880" cy="563880"/>
                </a:xfrm>
                <a:prstGeom prst="ellipse">
                  <a:avLst/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K"/>
                </a:p>
              </p:txBody>
            </p: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5A9C22E8-834A-6034-1E29-8C7CEEA53301}"/>
                    </a:ext>
                  </a:extLst>
                </p:cNvPr>
                <p:cNvCxnSpPr>
                  <a:cxnSpLocks/>
                  <a:stCxn id="34" idx="4"/>
                  <a:endCxn id="34" idx="0"/>
                </p:cNvCxnSpPr>
                <p:nvPr/>
              </p:nvCxnSpPr>
              <p:spPr>
                <a:xfrm flipV="1">
                  <a:off x="5849043" y="2144337"/>
                  <a:ext cx="0" cy="5638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2664E315-9584-8C42-FB46-3EF3913ED37E}"/>
                    </a:ext>
                  </a:extLst>
                </p:cNvPr>
                <p:cNvCxnSpPr>
                  <a:cxnSpLocks/>
                  <a:stCxn id="34" idx="6"/>
                  <a:endCxn id="34" idx="2"/>
                </p:cNvCxnSpPr>
                <p:nvPr/>
              </p:nvCxnSpPr>
              <p:spPr>
                <a:xfrm flipH="1">
                  <a:off x="5567103" y="2426277"/>
                  <a:ext cx="5638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B0E05772-86B5-3E1B-02CD-0DEF89E7E6B5}"/>
                    </a:ext>
                  </a:extLst>
                </p:cNvPr>
                <p:cNvCxnSpPr>
                  <a:cxnSpLocks/>
                  <a:stCxn id="33" idx="0"/>
                </p:cNvCxnSpPr>
                <p:nvPr/>
              </p:nvCxnSpPr>
              <p:spPr>
                <a:xfrm>
                  <a:off x="5849043" y="1070263"/>
                  <a:ext cx="0" cy="135601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EFB3BA49-8862-3F4C-F606-475606312E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56662" y="1385109"/>
                  <a:ext cx="827806" cy="1016577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3DDD3835-277E-09AA-1BAD-473BCCD82D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33802" y="2401686"/>
                  <a:ext cx="545870" cy="1271154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79A8B706-9C9C-34D3-34F8-9CE7315A83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826181" y="2144121"/>
                  <a:ext cx="1363679" cy="28388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5E03E9CE-9BCE-7C73-E14A-65EDBBB1ADB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841420" y="2418657"/>
                  <a:ext cx="1195650" cy="618606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0DB2AB3F-B236-6F92-7BF5-CBA0D451CC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46514" y="1333500"/>
                  <a:ext cx="817590" cy="1078230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B852F7BC-9C25-87C0-650F-EF9B5BA532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343699" y="2402379"/>
                  <a:ext cx="520406" cy="127046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D1D8425-C82B-5878-B6FE-A966781A53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23334" y="2139661"/>
                  <a:ext cx="1340772" cy="281419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F8976D80-2468-DA3B-783F-E8CA1E93C4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9150" y="2411730"/>
                  <a:ext cx="1234957" cy="625533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Flowchart: Connector 31">
                <a:extLst>
                  <a:ext uri="{FF2B5EF4-FFF2-40B4-BE49-F238E27FC236}">
                    <a16:creationId xmlns:a16="http://schemas.microsoft.com/office/drawing/2014/main" id="{470E4531-F377-C381-AC92-3B78798E8255}"/>
                  </a:ext>
                </a:extLst>
              </p:cNvPr>
              <p:cNvSpPr/>
              <p:nvPr/>
            </p:nvSpPr>
            <p:spPr>
              <a:xfrm>
                <a:off x="3951085" y="4837471"/>
                <a:ext cx="57035" cy="57035"/>
              </a:xfrm>
              <a:prstGeom prst="flowChartConnector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PK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261D8EC-4D21-3ACA-429E-138099DD2D84}"/>
                </a:ext>
              </a:extLst>
            </p:cNvPr>
            <p:cNvSpPr/>
            <p:nvPr/>
          </p:nvSpPr>
          <p:spPr>
            <a:xfrm>
              <a:off x="4910379" y="3945025"/>
              <a:ext cx="2633472" cy="2605024"/>
            </a:xfrm>
            <a:custGeom>
              <a:avLst/>
              <a:gdLst>
                <a:gd name="connsiteX0" fmla="*/ 1316736 w 2633472"/>
                <a:gd name="connsiteY0" fmla="*/ 0 h 2615184"/>
                <a:gd name="connsiteX1" fmla="*/ 926592 w 2633472"/>
                <a:gd name="connsiteY1" fmla="*/ 786384 h 2615184"/>
                <a:gd name="connsiteX2" fmla="*/ 0 w 2633472"/>
                <a:gd name="connsiteY2" fmla="*/ 1078992 h 2615184"/>
                <a:gd name="connsiteX3" fmla="*/ 109728 w 2633472"/>
                <a:gd name="connsiteY3" fmla="*/ 1987296 h 2615184"/>
                <a:gd name="connsiteX4" fmla="*/ 816864 w 2633472"/>
                <a:gd name="connsiteY4" fmla="*/ 2615184 h 2615184"/>
                <a:gd name="connsiteX5" fmla="*/ 1834896 w 2633472"/>
                <a:gd name="connsiteY5" fmla="*/ 2596896 h 2615184"/>
                <a:gd name="connsiteX6" fmla="*/ 2511552 w 2633472"/>
                <a:gd name="connsiteY6" fmla="*/ 1981200 h 2615184"/>
                <a:gd name="connsiteX7" fmla="*/ 2633472 w 2633472"/>
                <a:gd name="connsiteY7" fmla="*/ 1078992 h 2615184"/>
                <a:gd name="connsiteX8" fmla="*/ 2176272 w 2633472"/>
                <a:gd name="connsiteY8" fmla="*/ 316992 h 2615184"/>
                <a:gd name="connsiteX9" fmla="*/ 1316736 w 2633472"/>
                <a:gd name="connsiteY9" fmla="*/ 0 h 2615184"/>
                <a:gd name="connsiteX0" fmla="*/ 1316736 w 2633472"/>
                <a:gd name="connsiteY0" fmla="*/ 0 h 2615184"/>
                <a:gd name="connsiteX1" fmla="*/ 926592 w 2633472"/>
                <a:gd name="connsiteY1" fmla="*/ 786384 h 2615184"/>
                <a:gd name="connsiteX2" fmla="*/ 0 w 2633472"/>
                <a:gd name="connsiteY2" fmla="*/ 1078992 h 2615184"/>
                <a:gd name="connsiteX3" fmla="*/ 109728 w 2633472"/>
                <a:gd name="connsiteY3" fmla="*/ 1987296 h 2615184"/>
                <a:gd name="connsiteX4" fmla="*/ 816864 w 2633472"/>
                <a:gd name="connsiteY4" fmla="*/ 2615184 h 2615184"/>
                <a:gd name="connsiteX5" fmla="*/ 1834896 w 2633472"/>
                <a:gd name="connsiteY5" fmla="*/ 2596896 h 2615184"/>
                <a:gd name="connsiteX6" fmla="*/ 2183892 w 2633472"/>
                <a:gd name="connsiteY6" fmla="*/ 1790700 h 2615184"/>
                <a:gd name="connsiteX7" fmla="*/ 2633472 w 2633472"/>
                <a:gd name="connsiteY7" fmla="*/ 1078992 h 2615184"/>
                <a:gd name="connsiteX8" fmla="*/ 2176272 w 2633472"/>
                <a:gd name="connsiteY8" fmla="*/ 316992 h 2615184"/>
                <a:gd name="connsiteX9" fmla="*/ 1316736 w 2633472"/>
                <a:gd name="connsiteY9" fmla="*/ 0 h 2615184"/>
                <a:gd name="connsiteX0" fmla="*/ 1316736 w 2633472"/>
                <a:gd name="connsiteY0" fmla="*/ 0 h 2615184"/>
                <a:gd name="connsiteX1" fmla="*/ 758952 w 2633472"/>
                <a:gd name="connsiteY1" fmla="*/ 633984 h 2615184"/>
                <a:gd name="connsiteX2" fmla="*/ 0 w 2633472"/>
                <a:gd name="connsiteY2" fmla="*/ 1078992 h 2615184"/>
                <a:gd name="connsiteX3" fmla="*/ 109728 w 2633472"/>
                <a:gd name="connsiteY3" fmla="*/ 1987296 h 2615184"/>
                <a:gd name="connsiteX4" fmla="*/ 816864 w 2633472"/>
                <a:gd name="connsiteY4" fmla="*/ 2615184 h 2615184"/>
                <a:gd name="connsiteX5" fmla="*/ 1834896 w 2633472"/>
                <a:gd name="connsiteY5" fmla="*/ 2596896 h 2615184"/>
                <a:gd name="connsiteX6" fmla="*/ 2183892 w 2633472"/>
                <a:gd name="connsiteY6" fmla="*/ 1790700 h 2615184"/>
                <a:gd name="connsiteX7" fmla="*/ 2633472 w 2633472"/>
                <a:gd name="connsiteY7" fmla="*/ 1078992 h 2615184"/>
                <a:gd name="connsiteX8" fmla="*/ 2176272 w 2633472"/>
                <a:gd name="connsiteY8" fmla="*/ 316992 h 2615184"/>
                <a:gd name="connsiteX9" fmla="*/ 1316736 w 2633472"/>
                <a:gd name="connsiteY9" fmla="*/ 0 h 2615184"/>
                <a:gd name="connsiteX0" fmla="*/ 1316736 w 2191512"/>
                <a:gd name="connsiteY0" fmla="*/ 0 h 2615184"/>
                <a:gd name="connsiteX1" fmla="*/ 758952 w 2191512"/>
                <a:gd name="connsiteY1" fmla="*/ 633984 h 2615184"/>
                <a:gd name="connsiteX2" fmla="*/ 0 w 2191512"/>
                <a:gd name="connsiteY2" fmla="*/ 1078992 h 2615184"/>
                <a:gd name="connsiteX3" fmla="*/ 109728 w 2191512"/>
                <a:gd name="connsiteY3" fmla="*/ 1987296 h 2615184"/>
                <a:gd name="connsiteX4" fmla="*/ 816864 w 2191512"/>
                <a:gd name="connsiteY4" fmla="*/ 2615184 h 2615184"/>
                <a:gd name="connsiteX5" fmla="*/ 1834896 w 2191512"/>
                <a:gd name="connsiteY5" fmla="*/ 2596896 h 2615184"/>
                <a:gd name="connsiteX6" fmla="*/ 2183892 w 2191512"/>
                <a:gd name="connsiteY6" fmla="*/ 1790700 h 2615184"/>
                <a:gd name="connsiteX7" fmla="*/ 2191512 w 2191512"/>
                <a:gd name="connsiteY7" fmla="*/ 1208532 h 2615184"/>
                <a:gd name="connsiteX8" fmla="*/ 2176272 w 2191512"/>
                <a:gd name="connsiteY8" fmla="*/ 316992 h 2615184"/>
                <a:gd name="connsiteX9" fmla="*/ 1316736 w 2191512"/>
                <a:gd name="connsiteY9" fmla="*/ 0 h 2615184"/>
                <a:gd name="connsiteX0" fmla="*/ 1316736 w 2191512"/>
                <a:gd name="connsiteY0" fmla="*/ 0 h 2615184"/>
                <a:gd name="connsiteX1" fmla="*/ 507492 w 2191512"/>
                <a:gd name="connsiteY1" fmla="*/ 298704 h 2615184"/>
                <a:gd name="connsiteX2" fmla="*/ 0 w 2191512"/>
                <a:gd name="connsiteY2" fmla="*/ 1078992 h 2615184"/>
                <a:gd name="connsiteX3" fmla="*/ 109728 w 2191512"/>
                <a:gd name="connsiteY3" fmla="*/ 1987296 h 2615184"/>
                <a:gd name="connsiteX4" fmla="*/ 816864 w 2191512"/>
                <a:gd name="connsiteY4" fmla="*/ 2615184 h 2615184"/>
                <a:gd name="connsiteX5" fmla="*/ 1834896 w 2191512"/>
                <a:gd name="connsiteY5" fmla="*/ 2596896 h 2615184"/>
                <a:gd name="connsiteX6" fmla="*/ 2183892 w 2191512"/>
                <a:gd name="connsiteY6" fmla="*/ 1790700 h 2615184"/>
                <a:gd name="connsiteX7" fmla="*/ 2191512 w 2191512"/>
                <a:gd name="connsiteY7" fmla="*/ 1208532 h 2615184"/>
                <a:gd name="connsiteX8" fmla="*/ 2176272 w 2191512"/>
                <a:gd name="connsiteY8" fmla="*/ 316992 h 2615184"/>
                <a:gd name="connsiteX9" fmla="*/ 1316736 w 2191512"/>
                <a:gd name="connsiteY9" fmla="*/ 0 h 2615184"/>
                <a:gd name="connsiteX0" fmla="*/ 1207008 w 2081784"/>
                <a:gd name="connsiteY0" fmla="*/ 0 h 2615184"/>
                <a:gd name="connsiteX1" fmla="*/ 397764 w 2081784"/>
                <a:gd name="connsiteY1" fmla="*/ 298704 h 2615184"/>
                <a:gd name="connsiteX2" fmla="*/ 431292 w 2081784"/>
                <a:gd name="connsiteY2" fmla="*/ 1223772 h 2615184"/>
                <a:gd name="connsiteX3" fmla="*/ 0 w 2081784"/>
                <a:gd name="connsiteY3" fmla="*/ 1987296 h 2615184"/>
                <a:gd name="connsiteX4" fmla="*/ 707136 w 2081784"/>
                <a:gd name="connsiteY4" fmla="*/ 2615184 h 2615184"/>
                <a:gd name="connsiteX5" fmla="*/ 1725168 w 2081784"/>
                <a:gd name="connsiteY5" fmla="*/ 2596896 h 2615184"/>
                <a:gd name="connsiteX6" fmla="*/ 2074164 w 2081784"/>
                <a:gd name="connsiteY6" fmla="*/ 1790700 h 2615184"/>
                <a:gd name="connsiteX7" fmla="*/ 2081784 w 2081784"/>
                <a:gd name="connsiteY7" fmla="*/ 1208532 h 2615184"/>
                <a:gd name="connsiteX8" fmla="*/ 2066544 w 2081784"/>
                <a:gd name="connsiteY8" fmla="*/ 316992 h 2615184"/>
                <a:gd name="connsiteX9" fmla="*/ 1207008 w 2081784"/>
                <a:gd name="connsiteY9" fmla="*/ 0 h 2615184"/>
                <a:gd name="connsiteX0" fmla="*/ 1207008 w 2127504"/>
                <a:gd name="connsiteY0" fmla="*/ 0 h 2615184"/>
                <a:gd name="connsiteX1" fmla="*/ 397764 w 2127504"/>
                <a:gd name="connsiteY1" fmla="*/ 298704 h 2615184"/>
                <a:gd name="connsiteX2" fmla="*/ 431292 w 2127504"/>
                <a:gd name="connsiteY2" fmla="*/ 1223772 h 2615184"/>
                <a:gd name="connsiteX3" fmla="*/ 0 w 2127504"/>
                <a:gd name="connsiteY3" fmla="*/ 1987296 h 2615184"/>
                <a:gd name="connsiteX4" fmla="*/ 707136 w 2127504"/>
                <a:gd name="connsiteY4" fmla="*/ 2615184 h 2615184"/>
                <a:gd name="connsiteX5" fmla="*/ 1725168 w 2127504"/>
                <a:gd name="connsiteY5" fmla="*/ 2596896 h 2615184"/>
                <a:gd name="connsiteX6" fmla="*/ 2127504 w 2127504"/>
                <a:gd name="connsiteY6" fmla="*/ 1874520 h 2615184"/>
                <a:gd name="connsiteX7" fmla="*/ 2081784 w 2127504"/>
                <a:gd name="connsiteY7" fmla="*/ 1208532 h 2615184"/>
                <a:gd name="connsiteX8" fmla="*/ 2066544 w 2127504"/>
                <a:gd name="connsiteY8" fmla="*/ 316992 h 2615184"/>
                <a:gd name="connsiteX9" fmla="*/ 1207008 w 2127504"/>
                <a:gd name="connsiteY9" fmla="*/ 0 h 2615184"/>
                <a:gd name="connsiteX0" fmla="*/ 1207008 w 2173224"/>
                <a:gd name="connsiteY0" fmla="*/ 0 h 2615184"/>
                <a:gd name="connsiteX1" fmla="*/ 397764 w 2173224"/>
                <a:gd name="connsiteY1" fmla="*/ 298704 h 2615184"/>
                <a:gd name="connsiteX2" fmla="*/ 431292 w 2173224"/>
                <a:gd name="connsiteY2" fmla="*/ 1223772 h 2615184"/>
                <a:gd name="connsiteX3" fmla="*/ 0 w 2173224"/>
                <a:gd name="connsiteY3" fmla="*/ 1987296 h 2615184"/>
                <a:gd name="connsiteX4" fmla="*/ 707136 w 2173224"/>
                <a:gd name="connsiteY4" fmla="*/ 2615184 h 2615184"/>
                <a:gd name="connsiteX5" fmla="*/ 1725168 w 2173224"/>
                <a:gd name="connsiteY5" fmla="*/ 2596896 h 2615184"/>
                <a:gd name="connsiteX6" fmla="*/ 2127504 w 2173224"/>
                <a:gd name="connsiteY6" fmla="*/ 1874520 h 2615184"/>
                <a:gd name="connsiteX7" fmla="*/ 2173224 w 2173224"/>
                <a:gd name="connsiteY7" fmla="*/ 1193292 h 2615184"/>
                <a:gd name="connsiteX8" fmla="*/ 2066544 w 2173224"/>
                <a:gd name="connsiteY8" fmla="*/ 316992 h 2615184"/>
                <a:gd name="connsiteX9" fmla="*/ 1207008 w 2173224"/>
                <a:gd name="connsiteY9" fmla="*/ 0 h 2615184"/>
                <a:gd name="connsiteX0" fmla="*/ 1207008 w 2417064"/>
                <a:gd name="connsiteY0" fmla="*/ 0 h 2615184"/>
                <a:gd name="connsiteX1" fmla="*/ 397764 w 2417064"/>
                <a:gd name="connsiteY1" fmla="*/ 298704 h 2615184"/>
                <a:gd name="connsiteX2" fmla="*/ 431292 w 2417064"/>
                <a:gd name="connsiteY2" fmla="*/ 1223772 h 2615184"/>
                <a:gd name="connsiteX3" fmla="*/ 0 w 2417064"/>
                <a:gd name="connsiteY3" fmla="*/ 1987296 h 2615184"/>
                <a:gd name="connsiteX4" fmla="*/ 707136 w 2417064"/>
                <a:gd name="connsiteY4" fmla="*/ 2615184 h 2615184"/>
                <a:gd name="connsiteX5" fmla="*/ 1725168 w 2417064"/>
                <a:gd name="connsiteY5" fmla="*/ 2596896 h 2615184"/>
                <a:gd name="connsiteX6" fmla="*/ 2417064 w 2417064"/>
                <a:gd name="connsiteY6" fmla="*/ 1973580 h 2615184"/>
                <a:gd name="connsiteX7" fmla="*/ 2173224 w 2417064"/>
                <a:gd name="connsiteY7" fmla="*/ 1193292 h 2615184"/>
                <a:gd name="connsiteX8" fmla="*/ 2066544 w 2417064"/>
                <a:gd name="connsiteY8" fmla="*/ 316992 h 2615184"/>
                <a:gd name="connsiteX9" fmla="*/ 1207008 w 2417064"/>
                <a:gd name="connsiteY9" fmla="*/ 0 h 2615184"/>
                <a:gd name="connsiteX0" fmla="*/ 1207008 w 2417064"/>
                <a:gd name="connsiteY0" fmla="*/ 0 h 2615184"/>
                <a:gd name="connsiteX1" fmla="*/ 397764 w 2417064"/>
                <a:gd name="connsiteY1" fmla="*/ 298704 h 2615184"/>
                <a:gd name="connsiteX2" fmla="*/ 598932 w 2417064"/>
                <a:gd name="connsiteY2" fmla="*/ 1277112 h 2615184"/>
                <a:gd name="connsiteX3" fmla="*/ 0 w 2417064"/>
                <a:gd name="connsiteY3" fmla="*/ 1987296 h 2615184"/>
                <a:gd name="connsiteX4" fmla="*/ 707136 w 2417064"/>
                <a:gd name="connsiteY4" fmla="*/ 2615184 h 2615184"/>
                <a:gd name="connsiteX5" fmla="*/ 1725168 w 2417064"/>
                <a:gd name="connsiteY5" fmla="*/ 2596896 h 2615184"/>
                <a:gd name="connsiteX6" fmla="*/ 2417064 w 2417064"/>
                <a:gd name="connsiteY6" fmla="*/ 1973580 h 2615184"/>
                <a:gd name="connsiteX7" fmla="*/ 2173224 w 2417064"/>
                <a:gd name="connsiteY7" fmla="*/ 1193292 h 2615184"/>
                <a:gd name="connsiteX8" fmla="*/ 2066544 w 2417064"/>
                <a:gd name="connsiteY8" fmla="*/ 316992 h 2615184"/>
                <a:gd name="connsiteX9" fmla="*/ 1207008 w 2417064"/>
                <a:gd name="connsiteY9" fmla="*/ 0 h 2615184"/>
                <a:gd name="connsiteX0" fmla="*/ 1207008 w 2417064"/>
                <a:gd name="connsiteY0" fmla="*/ 0 h 2615184"/>
                <a:gd name="connsiteX1" fmla="*/ 397764 w 2417064"/>
                <a:gd name="connsiteY1" fmla="*/ 298704 h 2615184"/>
                <a:gd name="connsiteX2" fmla="*/ 598932 w 2417064"/>
                <a:gd name="connsiteY2" fmla="*/ 1277112 h 2615184"/>
                <a:gd name="connsiteX3" fmla="*/ 0 w 2417064"/>
                <a:gd name="connsiteY3" fmla="*/ 1987296 h 2615184"/>
                <a:gd name="connsiteX4" fmla="*/ 707136 w 2417064"/>
                <a:gd name="connsiteY4" fmla="*/ 2615184 h 2615184"/>
                <a:gd name="connsiteX5" fmla="*/ 1725168 w 2417064"/>
                <a:gd name="connsiteY5" fmla="*/ 2596896 h 2615184"/>
                <a:gd name="connsiteX6" fmla="*/ 2417064 w 2417064"/>
                <a:gd name="connsiteY6" fmla="*/ 1973580 h 2615184"/>
                <a:gd name="connsiteX7" fmla="*/ 2119884 w 2417064"/>
                <a:gd name="connsiteY7" fmla="*/ 1178052 h 2615184"/>
                <a:gd name="connsiteX8" fmla="*/ 2066544 w 2417064"/>
                <a:gd name="connsiteY8" fmla="*/ 316992 h 2615184"/>
                <a:gd name="connsiteX9" fmla="*/ 1207008 w 2417064"/>
                <a:gd name="connsiteY9" fmla="*/ 0 h 2615184"/>
                <a:gd name="connsiteX0" fmla="*/ 1207008 w 2417064"/>
                <a:gd name="connsiteY0" fmla="*/ 0 h 2615184"/>
                <a:gd name="connsiteX1" fmla="*/ 397764 w 2417064"/>
                <a:gd name="connsiteY1" fmla="*/ 298704 h 2615184"/>
                <a:gd name="connsiteX2" fmla="*/ 522732 w 2417064"/>
                <a:gd name="connsiteY2" fmla="*/ 1216152 h 2615184"/>
                <a:gd name="connsiteX3" fmla="*/ 0 w 2417064"/>
                <a:gd name="connsiteY3" fmla="*/ 1987296 h 2615184"/>
                <a:gd name="connsiteX4" fmla="*/ 707136 w 2417064"/>
                <a:gd name="connsiteY4" fmla="*/ 2615184 h 2615184"/>
                <a:gd name="connsiteX5" fmla="*/ 1725168 w 2417064"/>
                <a:gd name="connsiteY5" fmla="*/ 2596896 h 2615184"/>
                <a:gd name="connsiteX6" fmla="*/ 2417064 w 2417064"/>
                <a:gd name="connsiteY6" fmla="*/ 1973580 h 2615184"/>
                <a:gd name="connsiteX7" fmla="*/ 2119884 w 2417064"/>
                <a:gd name="connsiteY7" fmla="*/ 1178052 h 2615184"/>
                <a:gd name="connsiteX8" fmla="*/ 2066544 w 2417064"/>
                <a:gd name="connsiteY8" fmla="*/ 316992 h 2615184"/>
                <a:gd name="connsiteX9" fmla="*/ 1207008 w 2417064"/>
                <a:gd name="connsiteY9" fmla="*/ 0 h 2615184"/>
                <a:gd name="connsiteX0" fmla="*/ 809244 w 2019300"/>
                <a:gd name="connsiteY0" fmla="*/ 0 h 2615184"/>
                <a:gd name="connsiteX1" fmla="*/ 0 w 2019300"/>
                <a:gd name="connsiteY1" fmla="*/ 298704 h 2615184"/>
                <a:gd name="connsiteX2" fmla="*/ 124968 w 2019300"/>
                <a:gd name="connsiteY2" fmla="*/ 1216152 h 2615184"/>
                <a:gd name="connsiteX3" fmla="*/ 89916 w 2019300"/>
                <a:gd name="connsiteY3" fmla="*/ 1728216 h 2615184"/>
                <a:gd name="connsiteX4" fmla="*/ 309372 w 2019300"/>
                <a:gd name="connsiteY4" fmla="*/ 2615184 h 2615184"/>
                <a:gd name="connsiteX5" fmla="*/ 1327404 w 2019300"/>
                <a:gd name="connsiteY5" fmla="*/ 2596896 h 2615184"/>
                <a:gd name="connsiteX6" fmla="*/ 2019300 w 2019300"/>
                <a:gd name="connsiteY6" fmla="*/ 1973580 h 2615184"/>
                <a:gd name="connsiteX7" fmla="*/ 1722120 w 2019300"/>
                <a:gd name="connsiteY7" fmla="*/ 1178052 h 2615184"/>
                <a:gd name="connsiteX8" fmla="*/ 1668780 w 2019300"/>
                <a:gd name="connsiteY8" fmla="*/ 316992 h 2615184"/>
                <a:gd name="connsiteX9" fmla="*/ 809244 w 2019300"/>
                <a:gd name="connsiteY9" fmla="*/ 0 h 2615184"/>
                <a:gd name="connsiteX0" fmla="*/ 809244 w 2019300"/>
                <a:gd name="connsiteY0" fmla="*/ 0 h 2615184"/>
                <a:gd name="connsiteX1" fmla="*/ 0 w 2019300"/>
                <a:gd name="connsiteY1" fmla="*/ 298704 h 2615184"/>
                <a:gd name="connsiteX2" fmla="*/ 124968 w 2019300"/>
                <a:gd name="connsiteY2" fmla="*/ 1216152 h 2615184"/>
                <a:gd name="connsiteX3" fmla="*/ 89916 w 2019300"/>
                <a:gd name="connsiteY3" fmla="*/ 1728216 h 2615184"/>
                <a:gd name="connsiteX4" fmla="*/ 309372 w 2019300"/>
                <a:gd name="connsiteY4" fmla="*/ 2615184 h 2615184"/>
                <a:gd name="connsiteX5" fmla="*/ 1327404 w 2019300"/>
                <a:gd name="connsiteY5" fmla="*/ 2596896 h 2615184"/>
                <a:gd name="connsiteX6" fmla="*/ 2019300 w 2019300"/>
                <a:gd name="connsiteY6" fmla="*/ 1973580 h 2615184"/>
                <a:gd name="connsiteX7" fmla="*/ 1722120 w 2019300"/>
                <a:gd name="connsiteY7" fmla="*/ 1178052 h 2615184"/>
                <a:gd name="connsiteX8" fmla="*/ 1295400 w 2019300"/>
                <a:gd name="connsiteY8" fmla="*/ 766572 h 2615184"/>
                <a:gd name="connsiteX9" fmla="*/ 809244 w 2019300"/>
                <a:gd name="connsiteY9" fmla="*/ 0 h 2615184"/>
                <a:gd name="connsiteX0" fmla="*/ 809244 w 2019300"/>
                <a:gd name="connsiteY0" fmla="*/ 0 h 2615184"/>
                <a:gd name="connsiteX1" fmla="*/ 0 w 2019300"/>
                <a:gd name="connsiteY1" fmla="*/ 298704 h 2615184"/>
                <a:gd name="connsiteX2" fmla="*/ 124968 w 2019300"/>
                <a:gd name="connsiteY2" fmla="*/ 1216152 h 2615184"/>
                <a:gd name="connsiteX3" fmla="*/ 89916 w 2019300"/>
                <a:gd name="connsiteY3" fmla="*/ 1728216 h 2615184"/>
                <a:gd name="connsiteX4" fmla="*/ 309372 w 2019300"/>
                <a:gd name="connsiteY4" fmla="*/ 2615184 h 2615184"/>
                <a:gd name="connsiteX5" fmla="*/ 1327404 w 2019300"/>
                <a:gd name="connsiteY5" fmla="*/ 2596896 h 2615184"/>
                <a:gd name="connsiteX6" fmla="*/ 2019300 w 2019300"/>
                <a:gd name="connsiteY6" fmla="*/ 1973580 h 2615184"/>
                <a:gd name="connsiteX7" fmla="*/ 1722120 w 2019300"/>
                <a:gd name="connsiteY7" fmla="*/ 1178052 h 2615184"/>
                <a:gd name="connsiteX8" fmla="*/ 1181100 w 2019300"/>
                <a:gd name="connsiteY8" fmla="*/ 918972 h 2615184"/>
                <a:gd name="connsiteX9" fmla="*/ 809244 w 2019300"/>
                <a:gd name="connsiteY9" fmla="*/ 0 h 2615184"/>
                <a:gd name="connsiteX0" fmla="*/ 809244 w 2141220"/>
                <a:gd name="connsiteY0" fmla="*/ 0 h 2615184"/>
                <a:gd name="connsiteX1" fmla="*/ 0 w 2141220"/>
                <a:gd name="connsiteY1" fmla="*/ 298704 h 2615184"/>
                <a:gd name="connsiteX2" fmla="*/ 124968 w 2141220"/>
                <a:gd name="connsiteY2" fmla="*/ 1216152 h 2615184"/>
                <a:gd name="connsiteX3" fmla="*/ 89916 w 2141220"/>
                <a:gd name="connsiteY3" fmla="*/ 1728216 h 2615184"/>
                <a:gd name="connsiteX4" fmla="*/ 309372 w 2141220"/>
                <a:gd name="connsiteY4" fmla="*/ 2615184 h 2615184"/>
                <a:gd name="connsiteX5" fmla="*/ 1327404 w 2141220"/>
                <a:gd name="connsiteY5" fmla="*/ 2596896 h 2615184"/>
                <a:gd name="connsiteX6" fmla="*/ 2019300 w 2141220"/>
                <a:gd name="connsiteY6" fmla="*/ 1973580 h 2615184"/>
                <a:gd name="connsiteX7" fmla="*/ 2141220 w 2141220"/>
                <a:gd name="connsiteY7" fmla="*/ 1086612 h 2615184"/>
                <a:gd name="connsiteX8" fmla="*/ 1181100 w 2141220"/>
                <a:gd name="connsiteY8" fmla="*/ 918972 h 2615184"/>
                <a:gd name="connsiteX9" fmla="*/ 809244 w 2141220"/>
                <a:gd name="connsiteY9" fmla="*/ 0 h 2615184"/>
                <a:gd name="connsiteX0" fmla="*/ 809244 w 2141220"/>
                <a:gd name="connsiteY0" fmla="*/ 0 h 2615184"/>
                <a:gd name="connsiteX1" fmla="*/ 0 w 2141220"/>
                <a:gd name="connsiteY1" fmla="*/ 298704 h 2615184"/>
                <a:gd name="connsiteX2" fmla="*/ 124968 w 2141220"/>
                <a:gd name="connsiteY2" fmla="*/ 1216152 h 2615184"/>
                <a:gd name="connsiteX3" fmla="*/ 272796 w 2141220"/>
                <a:gd name="connsiteY3" fmla="*/ 1621536 h 2615184"/>
                <a:gd name="connsiteX4" fmla="*/ 309372 w 2141220"/>
                <a:gd name="connsiteY4" fmla="*/ 2615184 h 2615184"/>
                <a:gd name="connsiteX5" fmla="*/ 1327404 w 2141220"/>
                <a:gd name="connsiteY5" fmla="*/ 2596896 h 2615184"/>
                <a:gd name="connsiteX6" fmla="*/ 2019300 w 2141220"/>
                <a:gd name="connsiteY6" fmla="*/ 1973580 h 2615184"/>
                <a:gd name="connsiteX7" fmla="*/ 2141220 w 2141220"/>
                <a:gd name="connsiteY7" fmla="*/ 1086612 h 2615184"/>
                <a:gd name="connsiteX8" fmla="*/ 1181100 w 2141220"/>
                <a:gd name="connsiteY8" fmla="*/ 918972 h 2615184"/>
                <a:gd name="connsiteX9" fmla="*/ 809244 w 2141220"/>
                <a:gd name="connsiteY9" fmla="*/ 0 h 2615184"/>
                <a:gd name="connsiteX0" fmla="*/ 1339596 w 2671572"/>
                <a:gd name="connsiteY0" fmla="*/ 0 h 2615184"/>
                <a:gd name="connsiteX1" fmla="*/ 530352 w 2671572"/>
                <a:gd name="connsiteY1" fmla="*/ 298704 h 2615184"/>
                <a:gd name="connsiteX2" fmla="*/ 0 w 2671572"/>
                <a:gd name="connsiteY2" fmla="*/ 1078992 h 2615184"/>
                <a:gd name="connsiteX3" fmla="*/ 803148 w 2671572"/>
                <a:gd name="connsiteY3" fmla="*/ 1621536 h 2615184"/>
                <a:gd name="connsiteX4" fmla="*/ 839724 w 2671572"/>
                <a:gd name="connsiteY4" fmla="*/ 2615184 h 2615184"/>
                <a:gd name="connsiteX5" fmla="*/ 1857756 w 2671572"/>
                <a:gd name="connsiteY5" fmla="*/ 2596896 h 2615184"/>
                <a:gd name="connsiteX6" fmla="*/ 2549652 w 2671572"/>
                <a:gd name="connsiteY6" fmla="*/ 1973580 h 2615184"/>
                <a:gd name="connsiteX7" fmla="*/ 2671572 w 2671572"/>
                <a:gd name="connsiteY7" fmla="*/ 1086612 h 2615184"/>
                <a:gd name="connsiteX8" fmla="*/ 1711452 w 2671572"/>
                <a:gd name="connsiteY8" fmla="*/ 918972 h 2615184"/>
                <a:gd name="connsiteX9" fmla="*/ 1339596 w 2671572"/>
                <a:gd name="connsiteY9" fmla="*/ 0 h 2615184"/>
                <a:gd name="connsiteX0" fmla="*/ 1339596 w 2671572"/>
                <a:gd name="connsiteY0" fmla="*/ 0 h 2615184"/>
                <a:gd name="connsiteX1" fmla="*/ 530352 w 2671572"/>
                <a:gd name="connsiteY1" fmla="*/ 298704 h 2615184"/>
                <a:gd name="connsiteX2" fmla="*/ 0 w 2671572"/>
                <a:gd name="connsiteY2" fmla="*/ 1078992 h 2615184"/>
                <a:gd name="connsiteX3" fmla="*/ 803148 w 2671572"/>
                <a:gd name="connsiteY3" fmla="*/ 1621536 h 2615184"/>
                <a:gd name="connsiteX4" fmla="*/ 839724 w 2671572"/>
                <a:gd name="connsiteY4" fmla="*/ 2615184 h 2615184"/>
                <a:gd name="connsiteX5" fmla="*/ 1857756 w 2671572"/>
                <a:gd name="connsiteY5" fmla="*/ 2596896 h 2615184"/>
                <a:gd name="connsiteX6" fmla="*/ 2549652 w 2671572"/>
                <a:gd name="connsiteY6" fmla="*/ 1973580 h 2615184"/>
                <a:gd name="connsiteX7" fmla="*/ 2671572 w 2671572"/>
                <a:gd name="connsiteY7" fmla="*/ 1086612 h 2615184"/>
                <a:gd name="connsiteX8" fmla="*/ 1711452 w 2671572"/>
                <a:gd name="connsiteY8" fmla="*/ 598932 h 2615184"/>
                <a:gd name="connsiteX9" fmla="*/ 1339596 w 2671572"/>
                <a:gd name="connsiteY9" fmla="*/ 0 h 2615184"/>
                <a:gd name="connsiteX0" fmla="*/ 1339596 w 2671572"/>
                <a:gd name="connsiteY0" fmla="*/ 0 h 2615184"/>
                <a:gd name="connsiteX1" fmla="*/ 530352 w 2671572"/>
                <a:gd name="connsiteY1" fmla="*/ 298704 h 2615184"/>
                <a:gd name="connsiteX2" fmla="*/ 0 w 2671572"/>
                <a:gd name="connsiteY2" fmla="*/ 1078992 h 2615184"/>
                <a:gd name="connsiteX3" fmla="*/ 826008 w 2671572"/>
                <a:gd name="connsiteY3" fmla="*/ 1370076 h 2615184"/>
                <a:gd name="connsiteX4" fmla="*/ 839724 w 2671572"/>
                <a:gd name="connsiteY4" fmla="*/ 2615184 h 2615184"/>
                <a:gd name="connsiteX5" fmla="*/ 1857756 w 2671572"/>
                <a:gd name="connsiteY5" fmla="*/ 2596896 h 2615184"/>
                <a:gd name="connsiteX6" fmla="*/ 2549652 w 2671572"/>
                <a:gd name="connsiteY6" fmla="*/ 1973580 h 2615184"/>
                <a:gd name="connsiteX7" fmla="*/ 2671572 w 2671572"/>
                <a:gd name="connsiteY7" fmla="*/ 1086612 h 2615184"/>
                <a:gd name="connsiteX8" fmla="*/ 1711452 w 2671572"/>
                <a:gd name="connsiteY8" fmla="*/ 598932 h 2615184"/>
                <a:gd name="connsiteX9" fmla="*/ 1339596 w 2671572"/>
                <a:gd name="connsiteY9" fmla="*/ 0 h 2615184"/>
                <a:gd name="connsiteX0" fmla="*/ 1339596 w 2671572"/>
                <a:gd name="connsiteY0" fmla="*/ 0 h 2596896"/>
                <a:gd name="connsiteX1" fmla="*/ 530352 w 2671572"/>
                <a:gd name="connsiteY1" fmla="*/ 298704 h 2596896"/>
                <a:gd name="connsiteX2" fmla="*/ 0 w 2671572"/>
                <a:gd name="connsiteY2" fmla="*/ 1078992 h 2596896"/>
                <a:gd name="connsiteX3" fmla="*/ 826008 w 2671572"/>
                <a:gd name="connsiteY3" fmla="*/ 1370076 h 2596896"/>
                <a:gd name="connsiteX4" fmla="*/ 740664 w 2671572"/>
                <a:gd name="connsiteY4" fmla="*/ 2417064 h 2596896"/>
                <a:gd name="connsiteX5" fmla="*/ 1857756 w 2671572"/>
                <a:gd name="connsiteY5" fmla="*/ 2596896 h 2596896"/>
                <a:gd name="connsiteX6" fmla="*/ 2549652 w 2671572"/>
                <a:gd name="connsiteY6" fmla="*/ 1973580 h 2596896"/>
                <a:gd name="connsiteX7" fmla="*/ 2671572 w 2671572"/>
                <a:gd name="connsiteY7" fmla="*/ 1086612 h 2596896"/>
                <a:gd name="connsiteX8" fmla="*/ 1711452 w 2671572"/>
                <a:gd name="connsiteY8" fmla="*/ 598932 h 2596896"/>
                <a:gd name="connsiteX9" fmla="*/ 1339596 w 2671572"/>
                <a:gd name="connsiteY9" fmla="*/ 0 h 2596896"/>
                <a:gd name="connsiteX0" fmla="*/ 1339596 w 2671572"/>
                <a:gd name="connsiteY0" fmla="*/ 0 h 2417064"/>
                <a:gd name="connsiteX1" fmla="*/ 530352 w 2671572"/>
                <a:gd name="connsiteY1" fmla="*/ 298704 h 2417064"/>
                <a:gd name="connsiteX2" fmla="*/ 0 w 2671572"/>
                <a:gd name="connsiteY2" fmla="*/ 1078992 h 2417064"/>
                <a:gd name="connsiteX3" fmla="*/ 826008 w 2671572"/>
                <a:gd name="connsiteY3" fmla="*/ 1370076 h 2417064"/>
                <a:gd name="connsiteX4" fmla="*/ 740664 w 2671572"/>
                <a:gd name="connsiteY4" fmla="*/ 2417064 h 2417064"/>
                <a:gd name="connsiteX5" fmla="*/ 1766316 w 2671572"/>
                <a:gd name="connsiteY5" fmla="*/ 2391156 h 2417064"/>
                <a:gd name="connsiteX6" fmla="*/ 2549652 w 2671572"/>
                <a:gd name="connsiteY6" fmla="*/ 1973580 h 2417064"/>
                <a:gd name="connsiteX7" fmla="*/ 2671572 w 2671572"/>
                <a:gd name="connsiteY7" fmla="*/ 1086612 h 2417064"/>
                <a:gd name="connsiteX8" fmla="*/ 1711452 w 2671572"/>
                <a:gd name="connsiteY8" fmla="*/ 598932 h 2417064"/>
                <a:gd name="connsiteX9" fmla="*/ 1339596 w 2671572"/>
                <a:gd name="connsiteY9" fmla="*/ 0 h 2417064"/>
                <a:gd name="connsiteX0" fmla="*/ 1339596 w 2671572"/>
                <a:gd name="connsiteY0" fmla="*/ 0 h 2417064"/>
                <a:gd name="connsiteX1" fmla="*/ 530352 w 2671572"/>
                <a:gd name="connsiteY1" fmla="*/ 298704 h 2417064"/>
                <a:gd name="connsiteX2" fmla="*/ 0 w 2671572"/>
                <a:gd name="connsiteY2" fmla="*/ 1078992 h 2417064"/>
                <a:gd name="connsiteX3" fmla="*/ 826008 w 2671572"/>
                <a:gd name="connsiteY3" fmla="*/ 1370076 h 2417064"/>
                <a:gd name="connsiteX4" fmla="*/ 740664 w 2671572"/>
                <a:gd name="connsiteY4" fmla="*/ 2417064 h 2417064"/>
                <a:gd name="connsiteX5" fmla="*/ 1766316 w 2671572"/>
                <a:gd name="connsiteY5" fmla="*/ 2391156 h 2417064"/>
                <a:gd name="connsiteX6" fmla="*/ 2450592 w 2671572"/>
                <a:gd name="connsiteY6" fmla="*/ 1790700 h 2417064"/>
                <a:gd name="connsiteX7" fmla="*/ 2671572 w 2671572"/>
                <a:gd name="connsiteY7" fmla="*/ 1086612 h 2417064"/>
                <a:gd name="connsiteX8" fmla="*/ 1711452 w 2671572"/>
                <a:gd name="connsiteY8" fmla="*/ 598932 h 2417064"/>
                <a:gd name="connsiteX9" fmla="*/ 1339596 w 2671572"/>
                <a:gd name="connsiteY9" fmla="*/ 0 h 2417064"/>
                <a:gd name="connsiteX0" fmla="*/ 1339596 w 2671572"/>
                <a:gd name="connsiteY0" fmla="*/ 0 h 2417064"/>
                <a:gd name="connsiteX1" fmla="*/ 438912 w 2671572"/>
                <a:gd name="connsiteY1" fmla="*/ 70104 h 2417064"/>
                <a:gd name="connsiteX2" fmla="*/ 0 w 2671572"/>
                <a:gd name="connsiteY2" fmla="*/ 1078992 h 2417064"/>
                <a:gd name="connsiteX3" fmla="*/ 826008 w 2671572"/>
                <a:gd name="connsiteY3" fmla="*/ 1370076 h 2417064"/>
                <a:gd name="connsiteX4" fmla="*/ 740664 w 2671572"/>
                <a:gd name="connsiteY4" fmla="*/ 2417064 h 2417064"/>
                <a:gd name="connsiteX5" fmla="*/ 1766316 w 2671572"/>
                <a:gd name="connsiteY5" fmla="*/ 2391156 h 2417064"/>
                <a:gd name="connsiteX6" fmla="*/ 2450592 w 2671572"/>
                <a:gd name="connsiteY6" fmla="*/ 1790700 h 2417064"/>
                <a:gd name="connsiteX7" fmla="*/ 2671572 w 2671572"/>
                <a:gd name="connsiteY7" fmla="*/ 1086612 h 2417064"/>
                <a:gd name="connsiteX8" fmla="*/ 1711452 w 2671572"/>
                <a:gd name="connsiteY8" fmla="*/ 598932 h 2417064"/>
                <a:gd name="connsiteX9" fmla="*/ 1339596 w 2671572"/>
                <a:gd name="connsiteY9" fmla="*/ 0 h 2417064"/>
                <a:gd name="connsiteX0" fmla="*/ 1438656 w 2770632"/>
                <a:gd name="connsiteY0" fmla="*/ 0 h 2417064"/>
                <a:gd name="connsiteX1" fmla="*/ 537972 w 2770632"/>
                <a:gd name="connsiteY1" fmla="*/ 70104 h 2417064"/>
                <a:gd name="connsiteX2" fmla="*/ 0 w 2770632"/>
                <a:gd name="connsiteY2" fmla="*/ 911352 h 2417064"/>
                <a:gd name="connsiteX3" fmla="*/ 925068 w 2770632"/>
                <a:gd name="connsiteY3" fmla="*/ 1370076 h 2417064"/>
                <a:gd name="connsiteX4" fmla="*/ 839724 w 2770632"/>
                <a:gd name="connsiteY4" fmla="*/ 2417064 h 2417064"/>
                <a:gd name="connsiteX5" fmla="*/ 1865376 w 2770632"/>
                <a:gd name="connsiteY5" fmla="*/ 2391156 h 2417064"/>
                <a:gd name="connsiteX6" fmla="*/ 2549652 w 2770632"/>
                <a:gd name="connsiteY6" fmla="*/ 1790700 h 2417064"/>
                <a:gd name="connsiteX7" fmla="*/ 2770632 w 2770632"/>
                <a:gd name="connsiteY7" fmla="*/ 1086612 h 2417064"/>
                <a:gd name="connsiteX8" fmla="*/ 1810512 w 2770632"/>
                <a:gd name="connsiteY8" fmla="*/ 598932 h 2417064"/>
                <a:gd name="connsiteX9" fmla="*/ 1438656 w 2770632"/>
                <a:gd name="connsiteY9" fmla="*/ 0 h 2417064"/>
                <a:gd name="connsiteX0" fmla="*/ 1370076 w 2770632"/>
                <a:gd name="connsiteY0" fmla="*/ 0 h 2599944"/>
                <a:gd name="connsiteX1" fmla="*/ 537972 w 2770632"/>
                <a:gd name="connsiteY1" fmla="*/ 252984 h 2599944"/>
                <a:gd name="connsiteX2" fmla="*/ 0 w 2770632"/>
                <a:gd name="connsiteY2" fmla="*/ 1094232 h 2599944"/>
                <a:gd name="connsiteX3" fmla="*/ 925068 w 2770632"/>
                <a:gd name="connsiteY3" fmla="*/ 1552956 h 2599944"/>
                <a:gd name="connsiteX4" fmla="*/ 839724 w 2770632"/>
                <a:gd name="connsiteY4" fmla="*/ 2599944 h 2599944"/>
                <a:gd name="connsiteX5" fmla="*/ 1865376 w 2770632"/>
                <a:gd name="connsiteY5" fmla="*/ 2574036 h 2599944"/>
                <a:gd name="connsiteX6" fmla="*/ 2549652 w 2770632"/>
                <a:gd name="connsiteY6" fmla="*/ 1973580 h 2599944"/>
                <a:gd name="connsiteX7" fmla="*/ 2770632 w 2770632"/>
                <a:gd name="connsiteY7" fmla="*/ 1269492 h 2599944"/>
                <a:gd name="connsiteX8" fmla="*/ 1810512 w 2770632"/>
                <a:gd name="connsiteY8" fmla="*/ 781812 h 2599944"/>
                <a:gd name="connsiteX9" fmla="*/ 1370076 w 2770632"/>
                <a:gd name="connsiteY9" fmla="*/ 0 h 2599944"/>
                <a:gd name="connsiteX0" fmla="*/ 1334516 w 2770632"/>
                <a:gd name="connsiteY0" fmla="*/ 0 h 2605024"/>
                <a:gd name="connsiteX1" fmla="*/ 537972 w 2770632"/>
                <a:gd name="connsiteY1" fmla="*/ 258064 h 2605024"/>
                <a:gd name="connsiteX2" fmla="*/ 0 w 2770632"/>
                <a:gd name="connsiteY2" fmla="*/ 1099312 h 2605024"/>
                <a:gd name="connsiteX3" fmla="*/ 925068 w 2770632"/>
                <a:gd name="connsiteY3" fmla="*/ 1558036 h 2605024"/>
                <a:gd name="connsiteX4" fmla="*/ 839724 w 2770632"/>
                <a:gd name="connsiteY4" fmla="*/ 2605024 h 2605024"/>
                <a:gd name="connsiteX5" fmla="*/ 1865376 w 2770632"/>
                <a:gd name="connsiteY5" fmla="*/ 2579116 h 2605024"/>
                <a:gd name="connsiteX6" fmla="*/ 2549652 w 2770632"/>
                <a:gd name="connsiteY6" fmla="*/ 1978660 h 2605024"/>
                <a:gd name="connsiteX7" fmla="*/ 2770632 w 2770632"/>
                <a:gd name="connsiteY7" fmla="*/ 1274572 h 2605024"/>
                <a:gd name="connsiteX8" fmla="*/ 1810512 w 2770632"/>
                <a:gd name="connsiteY8" fmla="*/ 786892 h 2605024"/>
                <a:gd name="connsiteX9" fmla="*/ 1334516 w 2770632"/>
                <a:gd name="connsiteY9" fmla="*/ 0 h 2605024"/>
                <a:gd name="connsiteX0" fmla="*/ 1319276 w 2755392"/>
                <a:gd name="connsiteY0" fmla="*/ 0 h 2605024"/>
                <a:gd name="connsiteX1" fmla="*/ 522732 w 2755392"/>
                <a:gd name="connsiteY1" fmla="*/ 258064 h 2605024"/>
                <a:gd name="connsiteX2" fmla="*/ 0 w 2755392"/>
                <a:gd name="connsiteY2" fmla="*/ 1053592 h 2605024"/>
                <a:gd name="connsiteX3" fmla="*/ 909828 w 2755392"/>
                <a:gd name="connsiteY3" fmla="*/ 1558036 h 2605024"/>
                <a:gd name="connsiteX4" fmla="*/ 824484 w 2755392"/>
                <a:gd name="connsiteY4" fmla="*/ 2605024 h 2605024"/>
                <a:gd name="connsiteX5" fmla="*/ 1850136 w 2755392"/>
                <a:gd name="connsiteY5" fmla="*/ 2579116 h 2605024"/>
                <a:gd name="connsiteX6" fmla="*/ 2534412 w 2755392"/>
                <a:gd name="connsiteY6" fmla="*/ 1978660 h 2605024"/>
                <a:gd name="connsiteX7" fmla="*/ 2755392 w 2755392"/>
                <a:gd name="connsiteY7" fmla="*/ 1274572 h 2605024"/>
                <a:gd name="connsiteX8" fmla="*/ 1795272 w 2755392"/>
                <a:gd name="connsiteY8" fmla="*/ 786892 h 2605024"/>
                <a:gd name="connsiteX9" fmla="*/ 1319276 w 2755392"/>
                <a:gd name="connsiteY9" fmla="*/ 0 h 2605024"/>
                <a:gd name="connsiteX0" fmla="*/ 1319276 w 2534412"/>
                <a:gd name="connsiteY0" fmla="*/ 0 h 2605024"/>
                <a:gd name="connsiteX1" fmla="*/ 522732 w 2534412"/>
                <a:gd name="connsiteY1" fmla="*/ 258064 h 2605024"/>
                <a:gd name="connsiteX2" fmla="*/ 0 w 2534412"/>
                <a:gd name="connsiteY2" fmla="*/ 1053592 h 2605024"/>
                <a:gd name="connsiteX3" fmla="*/ 909828 w 2534412"/>
                <a:gd name="connsiteY3" fmla="*/ 1558036 h 2605024"/>
                <a:gd name="connsiteX4" fmla="*/ 824484 w 2534412"/>
                <a:gd name="connsiteY4" fmla="*/ 2605024 h 2605024"/>
                <a:gd name="connsiteX5" fmla="*/ 1850136 w 2534412"/>
                <a:gd name="connsiteY5" fmla="*/ 2579116 h 2605024"/>
                <a:gd name="connsiteX6" fmla="*/ 2534412 w 2534412"/>
                <a:gd name="connsiteY6" fmla="*/ 1978660 h 2605024"/>
                <a:gd name="connsiteX7" fmla="*/ 2211832 w 2534412"/>
                <a:gd name="connsiteY7" fmla="*/ 1157732 h 2605024"/>
                <a:gd name="connsiteX8" fmla="*/ 1795272 w 2534412"/>
                <a:gd name="connsiteY8" fmla="*/ 786892 h 2605024"/>
                <a:gd name="connsiteX9" fmla="*/ 1319276 w 2534412"/>
                <a:gd name="connsiteY9" fmla="*/ 0 h 2605024"/>
                <a:gd name="connsiteX0" fmla="*/ 1319276 w 2534412"/>
                <a:gd name="connsiteY0" fmla="*/ 0 h 2605024"/>
                <a:gd name="connsiteX1" fmla="*/ 522732 w 2534412"/>
                <a:gd name="connsiteY1" fmla="*/ 258064 h 2605024"/>
                <a:gd name="connsiteX2" fmla="*/ 0 w 2534412"/>
                <a:gd name="connsiteY2" fmla="*/ 1053592 h 2605024"/>
                <a:gd name="connsiteX3" fmla="*/ 909828 w 2534412"/>
                <a:gd name="connsiteY3" fmla="*/ 1558036 h 2605024"/>
                <a:gd name="connsiteX4" fmla="*/ 824484 w 2534412"/>
                <a:gd name="connsiteY4" fmla="*/ 2605024 h 2605024"/>
                <a:gd name="connsiteX5" fmla="*/ 1850136 w 2534412"/>
                <a:gd name="connsiteY5" fmla="*/ 2579116 h 2605024"/>
                <a:gd name="connsiteX6" fmla="*/ 2534412 w 2534412"/>
                <a:gd name="connsiteY6" fmla="*/ 1978660 h 2605024"/>
                <a:gd name="connsiteX7" fmla="*/ 2211832 w 2534412"/>
                <a:gd name="connsiteY7" fmla="*/ 1157732 h 2605024"/>
                <a:gd name="connsiteX8" fmla="*/ 2181352 w 2534412"/>
                <a:gd name="connsiteY8" fmla="*/ 278892 h 2605024"/>
                <a:gd name="connsiteX9" fmla="*/ 1319276 w 2534412"/>
                <a:gd name="connsiteY9" fmla="*/ 0 h 2605024"/>
                <a:gd name="connsiteX0" fmla="*/ 1319276 w 2633472"/>
                <a:gd name="connsiteY0" fmla="*/ 0 h 2605024"/>
                <a:gd name="connsiteX1" fmla="*/ 522732 w 2633472"/>
                <a:gd name="connsiteY1" fmla="*/ 258064 h 2605024"/>
                <a:gd name="connsiteX2" fmla="*/ 0 w 2633472"/>
                <a:gd name="connsiteY2" fmla="*/ 1053592 h 2605024"/>
                <a:gd name="connsiteX3" fmla="*/ 909828 w 2633472"/>
                <a:gd name="connsiteY3" fmla="*/ 1558036 h 2605024"/>
                <a:gd name="connsiteX4" fmla="*/ 824484 w 2633472"/>
                <a:gd name="connsiteY4" fmla="*/ 2605024 h 2605024"/>
                <a:gd name="connsiteX5" fmla="*/ 1850136 w 2633472"/>
                <a:gd name="connsiteY5" fmla="*/ 2579116 h 2605024"/>
                <a:gd name="connsiteX6" fmla="*/ 2534412 w 2633472"/>
                <a:gd name="connsiteY6" fmla="*/ 1978660 h 2605024"/>
                <a:gd name="connsiteX7" fmla="*/ 2633472 w 2633472"/>
                <a:gd name="connsiteY7" fmla="*/ 1061212 h 2605024"/>
                <a:gd name="connsiteX8" fmla="*/ 2181352 w 2633472"/>
                <a:gd name="connsiteY8" fmla="*/ 278892 h 2605024"/>
                <a:gd name="connsiteX9" fmla="*/ 1319276 w 2633472"/>
                <a:gd name="connsiteY9" fmla="*/ 0 h 2605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33472" h="2605024">
                  <a:moveTo>
                    <a:pt x="1319276" y="0"/>
                  </a:moveTo>
                  <a:lnTo>
                    <a:pt x="522732" y="258064"/>
                  </a:lnTo>
                  <a:lnTo>
                    <a:pt x="0" y="1053592"/>
                  </a:lnTo>
                  <a:lnTo>
                    <a:pt x="909828" y="1558036"/>
                  </a:lnTo>
                  <a:lnTo>
                    <a:pt x="824484" y="2605024"/>
                  </a:lnTo>
                  <a:lnTo>
                    <a:pt x="1850136" y="2579116"/>
                  </a:lnTo>
                  <a:lnTo>
                    <a:pt x="2534412" y="1978660"/>
                  </a:lnTo>
                  <a:lnTo>
                    <a:pt x="2633472" y="1061212"/>
                  </a:lnTo>
                  <a:lnTo>
                    <a:pt x="2181352" y="278892"/>
                  </a:lnTo>
                  <a:lnTo>
                    <a:pt x="1319276" y="0"/>
                  </a:lnTo>
                  <a:close/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 dirty="0"/>
            </a:p>
          </p:txBody>
        </p:sp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1A4ACBC2-3078-880F-C6AD-47ECC94BA723}"/>
                </a:ext>
              </a:extLst>
            </p:cNvPr>
            <p:cNvSpPr/>
            <p:nvPr/>
          </p:nvSpPr>
          <p:spPr>
            <a:xfrm>
              <a:off x="6563811" y="5037500"/>
              <a:ext cx="57035" cy="57035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K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8561EA8-05BD-A9A7-BEFB-26DDA8483556}"/>
                </a:ext>
              </a:extLst>
            </p:cNvPr>
            <p:cNvCxnSpPr>
              <a:cxnSpLocks/>
              <a:stCxn id="16" idx="5"/>
              <a:endCxn id="32" idx="6"/>
            </p:cNvCxnSpPr>
            <p:nvPr/>
          </p:nvCxnSpPr>
          <p:spPr>
            <a:xfrm>
              <a:off x="4819263" y="4708656"/>
              <a:ext cx="1443032" cy="584682"/>
            </a:xfrm>
            <a:prstGeom prst="line">
              <a:avLst/>
            </a:prstGeom>
            <a:ln w="381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2ABB7E-2CB3-2DF9-74A3-515FD24819F9}"/>
                </a:ext>
              </a:extLst>
            </p:cNvPr>
            <p:cNvCxnSpPr>
              <a:cxnSpLocks/>
              <a:stCxn id="27" idx="3"/>
              <a:endCxn id="32" idx="7"/>
            </p:cNvCxnSpPr>
            <p:nvPr/>
          </p:nvCxnSpPr>
          <p:spPr>
            <a:xfrm flipH="1">
              <a:off x="6253942" y="5086182"/>
              <a:ext cx="318222" cy="18699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7444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C1FCDC-D45F-DAB7-FAEE-90E5D5DEDD41}"/>
              </a:ext>
            </a:extLst>
          </p:cNvPr>
          <p:cNvSpPr txBox="1"/>
          <p:nvPr/>
        </p:nvSpPr>
        <p:spPr>
          <a:xfrm>
            <a:off x="489876" y="162656"/>
            <a:ext cx="46997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b="1" dirty="0"/>
              <a:t>Pure Pursuit Path Planning</a:t>
            </a:r>
            <a:endParaRPr lang="en-PK" sz="3200" b="1" dirty="0"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92028-3EED-8CFF-D058-2B5B2D1C0940}"/>
              </a:ext>
            </a:extLst>
          </p:cNvPr>
          <p:cNvSpPr txBox="1"/>
          <p:nvPr/>
        </p:nvSpPr>
        <p:spPr>
          <a:xfrm>
            <a:off x="479772" y="814411"/>
            <a:ext cx="57637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robot follows a target point along a predefined path.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It looks ahead to anticipate turns and avoid sharp movements.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Uses a look-ahead distance to find the next waypoint.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Adjusts speed and direction dynamically.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8BA096-18D2-7F76-C51C-567C1920C302}"/>
              </a:ext>
            </a:extLst>
          </p:cNvPr>
          <p:cNvGrpSpPr/>
          <p:nvPr/>
        </p:nvGrpSpPr>
        <p:grpSpPr>
          <a:xfrm>
            <a:off x="6969760" y="1140344"/>
            <a:ext cx="4252422" cy="4376536"/>
            <a:chOff x="5049520" y="548640"/>
            <a:chExt cx="3766626" cy="38506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0B89AD-7C64-B265-6500-E18FEA635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83" t="7292" r="9167" b="10209"/>
            <a:stretch/>
          </p:blipFill>
          <p:spPr>
            <a:xfrm>
              <a:off x="5049520" y="2387600"/>
              <a:ext cx="2042160" cy="201168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E94C27-F11F-D3A5-9845-EEC1F42AF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7083" t="7292" r="9167" b="10209"/>
            <a:stretch/>
          </p:blipFill>
          <p:spPr>
            <a:xfrm rot="10800000">
              <a:off x="6773986" y="548640"/>
              <a:ext cx="2042160" cy="2011680"/>
            </a:xfrm>
            <a:prstGeom prst="rect">
              <a:avLst/>
            </a:prstGeom>
          </p:spPr>
        </p:pic>
      </p:grp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09F3B588-25C8-16C4-DCFB-9BAF731E0CA7}"/>
              </a:ext>
            </a:extLst>
          </p:cNvPr>
          <p:cNvSpPr/>
          <p:nvPr/>
        </p:nvSpPr>
        <p:spPr>
          <a:xfrm>
            <a:off x="5753395" y="5401713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49E1E4-71CE-E2D3-CE13-41CD5B7D23F9}"/>
              </a:ext>
            </a:extLst>
          </p:cNvPr>
          <p:cNvCxnSpPr>
            <a:cxnSpLocks/>
            <a:stCxn id="21" idx="6"/>
          </p:cNvCxnSpPr>
          <p:nvPr/>
        </p:nvCxnSpPr>
        <p:spPr>
          <a:xfrm>
            <a:off x="5810430" y="5430231"/>
            <a:ext cx="1210130" cy="28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EA7A07B-4BA2-BA3A-613C-1F576B3D839C}"/>
              </a:ext>
            </a:extLst>
          </p:cNvPr>
          <p:cNvCxnSpPr>
            <a:cxnSpLocks/>
          </p:cNvCxnSpPr>
          <p:nvPr/>
        </p:nvCxnSpPr>
        <p:spPr>
          <a:xfrm flipV="1">
            <a:off x="5761929" y="4785360"/>
            <a:ext cx="1355151" cy="64487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D095DFEB-A332-47E3-D834-A7AC3495FAD2}"/>
              </a:ext>
            </a:extLst>
          </p:cNvPr>
          <p:cNvSpPr/>
          <p:nvPr/>
        </p:nvSpPr>
        <p:spPr>
          <a:xfrm>
            <a:off x="7287224" y="4728325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E38812F-8510-3103-4725-3353D941C0B8}"/>
              </a:ext>
            </a:extLst>
          </p:cNvPr>
          <p:cNvCxnSpPr>
            <a:cxnSpLocks/>
            <a:stCxn id="29" idx="7"/>
          </p:cNvCxnSpPr>
          <p:nvPr/>
        </p:nvCxnSpPr>
        <p:spPr>
          <a:xfrm flipV="1">
            <a:off x="7335906" y="4319901"/>
            <a:ext cx="127492" cy="41677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Connector 21">
            <a:extLst>
              <a:ext uri="{FF2B5EF4-FFF2-40B4-BE49-F238E27FC236}">
                <a16:creationId xmlns:a16="http://schemas.microsoft.com/office/drawing/2014/main" id="{A56A22E5-D875-6747-F325-7C0D1EA14273}"/>
              </a:ext>
            </a:extLst>
          </p:cNvPr>
          <p:cNvSpPr/>
          <p:nvPr/>
        </p:nvSpPr>
        <p:spPr>
          <a:xfrm>
            <a:off x="6186466" y="4128740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657621-6252-8620-5FC1-05A913B5E80C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6243501" y="4157258"/>
            <a:ext cx="1210130" cy="285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7C615CA-6B68-602F-9902-FB7FFBD249C0}"/>
              </a:ext>
            </a:extLst>
          </p:cNvPr>
          <p:cNvCxnSpPr>
            <a:cxnSpLocks/>
          </p:cNvCxnSpPr>
          <p:nvPr/>
        </p:nvCxnSpPr>
        <p:spPr>
          <a:xfrm flipV="1">
            <a:off x="6195000" y="3756660"/>
            <a:ext cx="1620580" cy="40059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D3CE8537-0C8D-C513-D6BB-4EC03A4761D2}"/>
              </a:ext>
            </a:extLst>
          </p:cNvPr>
          <p:cNvSpPr/>
          <p:nvPr/>
        </p:nvSpPr>
        <p:spPr>
          <a:xfrm>
            <a:off x="9437485" y="2954712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EC41B85-7E7D-DDDA-B5FE-0715B49E90E4}"/>
              </a:ext>
            </a:extLst>
          </p:cNvPr>
          <p:cNvCxnSpPr>
            <a:cxnSpLocks/>
            <a:stCxn id="36" idx="6"/>
          </p:cNvCxnSpPr>
          <p:nvPr/>
        </p:nvCxnSpPr>
        <p:spPr>
          <a:xfrm flipV="1">
            <a:off x="9494520" y="2980470"/>
            <a:ext cx="624840" cy="2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47F2A24-80B0-F538-4B5C-1551AC71901F}"/>
              </a:ext>
            </a:extLst>
          </p:cNvPr>
          <p:cNvCxnSpPr>
            <a:cxnSpLocks/>
          </p:cNvCxnSpPr>
          <p:nvPr/>
        </p:nvCxnSpPr>
        <p:spPr>
          <a:xfrm flipV="1">
            <a:off x="9494520" y="2353129"/>
            <a:ext cx="1226820" cy="63010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337B2831-702D-4DF3-CD52-79DF799DD0DE}"/>
              </a:ext>
            </a:extLst>
          </p:cNvPr>
          <p:cNvSpPr/>
          <p:nvPr/>
        </p:nvSpPr>
        <p:spPr>
          <a:xfrm>
            <a:off x="8465421" y="3509125"/>
            <a:ext cx="57035" cy="57035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K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D82B2FE-4E49-1EA4-D663-871D5071C429}"/>
              </a:ext>
            </a:extLst>
          </p:cNvPr>
          <p:cNvCxnSpPr>
            <a:cxnSpLocks/>
          </p:cNvCxnSpPr>
          <p:nvPr/>
        </p:nvCxnSpPr>
        <p:spPr>
          <a:xfrm flipV="1">
            <a:off x="8514103" y="3307080"/>
            <a:ext cx="1186157" cy="21039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2724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E0DEA7-97A3-636E-4AAD-F5E5A9A31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EE8ADAEC-8903-CC64-2E83-83B366EE3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667" y="4880550"/>
            <a:ext cx="1466248" cy="1466248"/>
          </a:xfrm>
          <a:prstGeom prst="rect">
            <a:avLst/>
          </a:prstGeom>
        </p:spPr>
      </p:pic>
      <p:pic>
        <p:nvPicPr>
          <p:cNvPr id="13" name="Picture 12" descr="A pixelated image of a map&#10;&#10;Description automatically generated">
            <a:extLst>
              <a:ext uri="{FF2B5EF4-FFF2-40B4-BE49-F238E27FC236}">
                <a16:creationId xmlns:a16="http://schemas.microsoft.com/office/drawing/2014/main" id="{585FC28D-E1BA-C2F5-EB00-2A2288752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240" y="4878023"/>
            <a:ext cx="1465589" cy="1468775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">
            <a:extLst>
              <a:ext uri="{FF2B5EF4-FFF2-40B4-BE49-F238E27FC236}">
                <a16:creationId xmlns:a16="http://schemas.microsoft.com/office/drawing/2014/main" id="{81ABBF20-ED3F-FD81-5EA3-539A854EF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5791" y="2783248"/>
            <a:ext cx="1465589" cy="1456031"/>
          </a:xfrm>
          <a:prstGeom prst="rect">
            <a:avLst/>
          </a:prstGeom>
        </p:spPr>
      </p:pic>
      <p:pic>
        <p:nvPicPr>
          <p:cNvPr id="19" name="Picture 18" descr="A pixelated image of a fishing line&#10;&#10;Description automatically generated">
            <a:extLst>
              <a:ext uri="{FF2B5EF4-FFF2-40B4-BE49-F238E27FC236}">
                <a16:creationId xmlns:a16="http://schemas.microsoft.com/office/drawing/2014/main" id="{13447B81-074D-FDBE-1ACF-68BD8308C4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016" y="2763405"/>
            <a:ext cx="1466248" cy="1475874"/>
          </a:xfrm>
          <a:prstGeom prst="rect">
            <a:avLst/>
          </a:prstGeom>
        </p:spPr>
      </p:pic>
      <p:pic>
        <p:nvPicPr>
          <p:cNvPr id="22" name="Picture 21" descr="A pixelated image of a music instrument&#10;&#10;Description automatically generated">
            <a:extLst>
              <a:ext uri="{FF2B5EF4-FFF2-40B4-BE49-F238E27FC236}">
                <a16:creationId xmlns:a16="http://schemas.microsoft.com/office/drawing/2014/main" id="{A81FB641-524A-0FC2-1CC9-2B4A66D213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29" y="2763405"/>
            <a:ext cx="1465589" cy="1465589"/>
          </a:xfrm>
          <a:prstGeom prst="rect">
            <a:avLst/>
          </a:prstGeom>
        </p:spPr>
      </p:pic>
      <p:pic>
        <p:nvPicPr>
          <p:cNvPr id="26" name="Picture 25" descr="A pixelated image of a pipe&#10;&#10;Description automatically generated">
            <a:extLst>
              <a:ext uri="{FF2B5EF4-FFF2-40B4-BE49-F238E27FC236}">
                <a16:creationId xmlns:a16="http://schemas.microsoft.com/office/drawing/2014/main" id="{533046BF-05D0-CF06-A558-32B934535A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577" y="666103"/>
            <a:ext cx="1465589" cy="1456031"/>
          </a:xfrm>
          <a:prstGeom prst="rect">
            <a:avLst/>
          </a:prstGeom>
        </p:spPr>
      </p:pic>
      <p:pic>
        <p:nvPicPr>
          <p:cNvPr id="30" name="Picture 29" descr="A pixelated image of a blue line&#10;&#10;Description automatically generated">
            <a:extLst>
              <a:ext uri="{FF2B5EF4-FFF2-40B4-BE49-F238E27FC236}">
                <a16:creationId xmlns:a16="http://schemas.microsoft.com/office/drawing/2014/main" id="{0E8B93AE-37BF-2E19-4436-41E84BD624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602" y="655284"/>
            <a:ext cx="1466850" cy="1466850"/>
          </a:xfrm>
          <a:prstGeom prst="rect">
            <a:avLst/>
          </a:prstGeom>
        </p:spPr>
      </p:pic>
      <p:pic>
        <p:nvPicPr>
          <p:cNvPr id="34" name="Picture 33" descr="A pixelated image of a bow&#10;&#10;Description automatically generated">
            <a:extLst>
              <a:ext uri="{FF2B5EF4-FFF2-40B4-BE49-F238E27FC236}">
                <a16:creationId xmlns:a16="http://schemas.microsoft.com/office/drawing/2014/main" id="{59FC26A1-BB98-78CB-DC6D-B130107025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229" y="611385"/>
            <a:ext cx="1466248" cy="147587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0DC2164-CE61-D676-1BE4-B7CA802DE4D3}"/>
              </a:ext>
            </a:extLst>
          </p:cNvPr>
          <p:cNvSpPr txBox="1"/>
          <p:nvPr/>
        </p:nvSpPr>
        <p:spPr>
          <a:xfrm>
            <a:off x="471953" y="481437"/>
            <a:ext cx="553530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dirty="0"/>
              <a:t>Grid Drawing for Navigation</a:t>
            </a:r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78C0A022-A2B2-7FE6-9644-567751129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28" y="1066212"/>
            <a:ext cx="4053748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/>
              <a:t> Each cell represents a navigable area or obstacle.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/>
              <a:t> The robot maps surroundings in real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/>
              <a:t> Uses a grid-based model for optimized pathfinding.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/>
              <a:t> The environment is divided into grid cells.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2E9154-AFE5-1CBB-A917-4394B3ABDE8B}"/>
              </a:ext>
            </a:extLst>
          </p:cNvPr>
          <p:cNvSpPr txBox="1"/>
          <p:nvPr/>
        </p:nvSpPr>
        <p:spPr>
          <a:xfrm>
            <a:off x="6415180" y="20424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ACD476C-9686-9245-43FE-AB15347F998D}"/>
              </a:ext>
            </a:extLst>
          </p:cNvPr>
          <p:cNvSpPr txBox="1"/>
          <p:nvPr/>
        </p:nvSpPr>
        <p:spPr>
          <a:xfrm>
            <a:off x="8608870" y="20721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847618-6F09-5377-7DE1-0308044C34DB}"/>
              </a:ext>
            </a:extLst>
          </p:cNvPr>
          <p:cNvSpPr txBox="1"/>
          <p:nvPr/>
        </p:nvSpPr>
        <p:spPr>
          <a:xfrm>
            <a:off x="10753371" y="20734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FFABB4E-B05F-DB66-E910-B58326E05637}"/>
              </a:ext>
            </a:extLst>
          </p:cNvPr>
          <p:cNvSpPr txBox="1"/>
          <p:nvPr/>
        </p:nvSpPr>
        <p:spPr>
          <a:xfrm>
            <a:off x="8526297" y="4184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5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4AA2AF6-736D-891F-C36C-72859574F050}"/>
              </a:ext>
            </a:extLst>
          </p:cNvPr>
          <p:cNvSpPr txBox="1"/>
          <p:nvPr/>
        </p:nvSpPr>
        <p:spPr>
          <a:xfrm>
            <a:off x="6415180" y="4184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D665FC5-0468-3D7D-8284-0C98F540870B}"/>
              </a:ext>
            </a:extLst>
          </p:cNvPr>
          <p:cNvSpPr txBox="1"/>
          <p:nvPr/>
        </p:nvSpPr>
        <p:spPr>
          <a:xfrm>
            <a:off x="10753371" y="41841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80C3509-01D4-CCE1-7C22-6BBEF3F79B77}"/>
              </a:ext>
            </a:extLst>
          </p:cNvPr>
          <p:cNvSpPr txBox="1"/>
          <p:nvPr/>
        </p:nvSpPr>
        <p:spPr>
          <a:xfrm>
            <a:off x="7473191" y="63467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DC99041-E826-43B3-E44F-1DBACE05F122}"/>
              </a:ext>
            </a:extLst>
          </p:cNvPr>
          <p:cNvSpPr txBox="1"/>
          <p:nvPr/>
        </p:nvSpPr>
        <p:spPr>
          <a:xfrm>
            <a:off x="9904948" y="63467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89014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2283</TotalTime>
  <Words>953</Words>
  <Application>Microsoft Office PowerPoint</Application>
  <PresentationFormat>Widescreen</PresentationFormat>
  <Paragraphs>153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Consolas</vt:lpstr>
      <vt:lpstr>NimbusSanL-Bold</vt:lpstr>
      <vt:lpstr>Office Theme</vt:lpstr>
      <vt:lpstr>CARE-O-BOT</vt:lpstr>
      <vt:lpstr>Webots Environment Creation</vt:lpstr>
      <vt:lpstr>PowerPoint Presentation</vt:lpstr>
      <vt:lpstr>PowerPoint Presentation</vt:lpstr>
      <vt:lpstr>A * Algorithm</vt:lpstr>
      <vt:lpstr>Costmap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Imad Uddin</dc:creator>
  <cp:lastModifiedBy>Muhammad Imad Uddin</cp:lastModifiedBy>
  <cp:revision>50</cp:revision>
  <dcterms:created xsi:type="dcterms:W3CDTF">2024-11-27T15:51:37Z</dcterms:created>
  <dcterms:modified xsi:type="dcterms:W3CDTF">2025-02-05T08:32:25Z</dcterms:modified>
</cp:coreProperties>
</file>